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1"/>
  </p:sldMasterIdLst>
  <p:notesMasterIdLst>
    <p:notesMasterId r:id="rId52"/>
  </p:notesMasterIdLst>
  <p:sldIdLst>
    <p:sldId id="285" r:id="rId2"/>
    <p:sldId id="289" r:id="rId3"/>
    <p:sldId id="291" r:id="rId4"/>
    <p:sldId id="290" r:id="rId5"/>
    <p:sldId id="320" r:id="rId6"/>
    <p:sldId id="292" r:id="rId7"/>
    <p:sldId id="293" r:id="rId8"/>
    <p:sldId id="345" r:id="rId9"/>
    <p:sldId id="329" r:id="rId10"/>
    <p:sldId id="350" r:id="rId11"/>
    <p:sldId id="321" r:id="rId12"/>
    <p:sldId id="351" r:id="rId13"/>
    <p:sldId id="370" r:id="rId14"/>
    <p:sldId id="322" r:id="rId15"/>
    <p:sldId id="352" r:id="rId16"/>
    <p:sldId id="323" r:id="rId17"/>
    <p:sldId id="353" r:id="rId18"/>
    <p:sldId id="324" r:id="rId19"/>
    <p:sldId id="354" r:id="rId20"/>
    <p:sldId id="371" r:id="rId21"/>
    <p:sldId id="325" r:id="rId22"/>
    <p:sldId id="355" r:id="rId23"/>
    <p:sldId id="326" r:id="rId24"/>
    <p:sldId id="356" r:id="rId25"/>
    <p:sldId id="328" r:id="rId26"/>
    <p:sldId id="357" r:id="rId27"/>
    <p:sldId id="358" r:id="rId28"/>
    <p:sldId id="359" r:id="rId29"/>
    <p:sldId id="360" r:id="rId30"/>
    <p:sldId id="361" r:id="rId31"/>
    <p:sldId id="364" r:id="rId32"/>
    <p:sldId id="365" r:id="rId33"/>
    <p:sldId id="366" r:id="rId34"/>
    <p:sldId id="367" r:id="rId35"/>
    <p:sldId id="372" r:id="rId36"/>
    <p:sldId id="368" r:id="rId37"/>
    <p:sldId id="369" r:id="rId38"/>
    <p:sldId id="362" r:id="rId39"/>
    <p:sldId id="363" r:id="rId40"/>
    <p:sldId id="373" r:id="rId41"/>
    <p:sldId id="374" r:id="rId42"/>
    <p:sldId id="375" r:id="rId43"/>
    <p:sldId id="376" r:id="rId44"/>
    <p:sldId id="377" r:id="rId45"/>
    <p:sldId id="378" r:id="rId46"/>
    <p:sldId id="381" r:id="rId47"/>
    <p:sldId id="379" r:id="rId48"/>
    <p:sldId id="380" r:id="rId49"/>
    <p:sldId id="297" r:id="rId50"/>
    <p:sldId id="382"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39">
          <p15:clr>
            <a:srgbClr val="9AA0A6"/>
          </p15:clr>
        </p15:guide>
        <p15:guide id="2" orient="horz" pos="162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F465E9-F1B5-4EE0-9310-1512D8A87E2F}">
  <a:tblStyle styleId="{7BF465E9-F1B5-4EE0-9310-1512D8A87E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288"/>
      </p:cViewPr>
      <p:guideLst>
        <p:guide pos="5339"/>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6"/>
        <p:cNvGrpSpPr/>
        <p:nvPr/>
      </p:nvGrpSpPr>
      <p:grpSpPr>
        <a:xfrm>
          <a:off x="0" y="0"/>
          <a:ext cx="0" cy="0"/>
          <a:chOff x="0" y="0"/>
          <a:chExt cx="0" cy="0"/>
        </a:xfrm>
      </p:grpSpPr>
      <p:sp>
        <p:nvSpPr>
          <p:cNvPr id="4617" name="Google Shape;4617;ge97a6821d2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8" name="Google Shape;4618;ge97a6821d2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7"/>
        <p:cNvGrpSpPr/>
        <p:nvPr/>
      </p:nvGrpSpPr>
      <p:grpSpPr>
        <a:xfrm>
          <a:off x="0" y="0"/>
          <a:ext cx="0" cy="0"/>
          <a:chOff x="0" y="0"/>
          <a:chExt cx="0" cy="0"/>
        </a:xfrm>
      </p:grpSpPr>
      <p:sp>
        <p:nvSpPr>
          <p:cNvPr id="898" name="Google Shape;898;p11"/>
          <p:cNvSpPr/>
          <p:nvPr/>
        </p:nvSpPr>
        <p:spPr>
          <a:xfrm rot="214312" flipH="1">
            <a:off x="3807197" y="-188763"/>
            <a:ext cx="5411738" cy="1448906"/>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19000">
                <a:srgbClr val="4949E7">
                  <a:alpha val="0"/>
                </a:srgbClr>
              </a:gs>
              <a:gs pos="71000">
                <a:schemeClr val="lt2"/>
              </a:gs>
              <a:gs pos="100000">
                <a:srgbClr val="050A10"/>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
          <p:cNvSpPr/>
          <p:nvPr/>
        </p:nvSpPr>
        <p:spPr>
          <a:xfrm flipH="1">
            <a:off x="2736511" y="-48338"/>
            <a:ext cx="6353330" cy="1242896"/>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accent3"/>
              </a:gs>
              <a:gs pos="24000">
                <a:schemeClr val="accent6"/>
              </a:gs>
              <a:gs pos="56000">
                <a:schemeClr val="accent4"/>
              </a:gs>
              <a:gs pos="82000">
                <a:srgbClr val="FFD966">
                  <a:alpha val="10196"/>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11"/>
          <p:cNvGrpSpPr/>
          <p:nvPr/>
        </p:nvGrpSpPr>
        <p:grpSpPr>
          <a:xfrm rot="-8100000" flipH="1">
            <a:off x="7002304" y="264058"/>
            <a:ext cx="48646" cy="234741"/>
            <a:chOff x="2785650" y="3828250"/>
            <a:chExt cx="39675" cy="191450"/>
          </a:xfrm>
        </p:grpSpPr>
        <p:sp>
          <p:nvSpPr>
            <p:cNvPr id="901" name="Google Shape;901;p1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11"/>
          <p:cNvGrpSpPr/>
          <p:nvPr/>
        </p:nvGrpSpPr>
        <p:grpSpPr>
          <a:xfrm rot="10800000" flipH="1">
            <a:off x="8602604" y="351930"/>
            <a:ext cx="129139" cy="341469"/>
            <a:chOff x="2581525" y="3787700"/>
            <a:chExt cx="105325" cy="278500"/>
          </a:xfrm>
        </p:grpSpPr>
        <p:sp>
          <p:nvSpPr>
            <p:cNvPr id="905" name="Google Shape;905;p1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 name="Google Shape;909;p11"/>
          <p:cNvSpPr/>
          <p:nvPr/>
        </p:nvSpPr>
        <p:spPr>
          <a:xfrm rot="-6299913" flipH="1">
            <a:off x="8142923" y="328596"/>
            <a:ext cx="32399" cy="3089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rot="-6299913" flipH="1">
            <a:off x="6428426" y="988977"/>
            <a:ext cx="32399" cy="3089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11"/>
          <p:cNvGrpSpPr/>
          <p:nvPr/>
        </p:nvGrpSpPr>
        <p:grpSpPr>
          <a:xfrm rot="-2912853" flipH="1">
            <a:off x="7395254" y="566372"/>
            <a:ext cx="598470" cy="356413"/>
            <a:chOff x="3225675" y="238200"/>
            <a:chExt cx="725350" cy="431975"/>
          </a:xfrm>
        </p:grpSpPr>
        <p:sp>
          <p:nvSpPr>
            <p:cNvPr id="912" name="Google Shape;912;p11"/>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1"/>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1"/>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11"/>
          <p:cNvSpPr/>
          <p:nvPr/>
        </p:nvSpPr>
        <p:spPr>
          <a:xfrm flipH="1">
            <a:off x="7165540" y="844056"/>
            <a:ext cx="80100" cy="8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flipH="1">
            <a:off x="6198621" y="154758"/>
            <a:ext cx="80100" cy="8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flipH="1">
            <a:off x="5236994" y="363943"/>
            <a:ext cx="80100" cy="8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1"/>
          <p:cNvSpPr/>
          <p:nvPr/>
        </p:nvSpPr>
        <p:spPr>
          <a:xfrm flipH="1">
            <a:off x="7604977" y="193055"/>
            <a:ext cx="80100" cy="8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 name="Google Shape;926;p11"/>
          <p:cNvGrpSpPr/>
          <p:nvPr/>
        </p:nvGrpSpPr>
        <p:grpSpPr>
          <a:xfrm>
            <a:off x="-697500" y="2443073"/>
            <a:ext cx="7520820" cy="3089134"/>
            <a:chOff x="-697500" y="2443073"/>
            <a:chExt cx="7520820" cy="3089134"/>
          </a:xfrm>
        </p:grpSpPr>
        <p:sp>
          <p:nvSpPr>
            <p:cNvPr id="927" name="Google Shape;927;p11"/>
            <p:cNvSpPr/>
            <p:nvPr/>
          </p:nvSpPr>
          <p:spPr>
            <a:xfrm flipH="1">
              <a:off x="-673991" y="2443073"/>
              <a:ext cx="4287132" cy="3089134"/>
            </a:xfrm>
            <a:custGeom>
              <a:avLst/>
              <a:gdLst/>
              <a:ahLst/>
              <a:cxnLst/>
              <a:rect l="l" t="t" r="r" b="b"/>
              <a:pathLst>
                <a:path w="136827" h="98592" extrusionOk="0">
                  <a:moveTo>
                    <a:pt x="17560" y="91654"/>
                  </a:moveTo>
                  <a:cubicBezTo>
                    <a:pt x="-1490" y="88733"/>
                    <a:pt x="669" y="82193"/>
                    <a:pt x="34" y="77557"/>
                  </a:cubicBezTo>
                  <a:cubicBezTo>
                    <a:pt x="-601" y="72922"/>
                    <a:pt x="7908" y="66572"/>
                    <a:pt x="13750" y="63841"/>
                  </a:cubicBezTo>
                  <a:cubicBezTo>
                    <a:pt x="19592" y="61111"/>
                    <a:pt x="25815" y="59714"/>
                    <a:pt x="35086" y="61174"/>
                  </a:cubicBezTo>
                  <a:cubicBezTo>
                    <a:pt x="44357" y="62635"/>
                    <a:pt x="60042" y="73049"/>
                    <a:pt x="69376" y="72604"/>
                  </a:cubicBezTo>
                  <a:cubicBezTo>
                    <a:pt x="78711" y="72160"/>
                    <a:pt x="86775" y="69556"/>
                    <a:pt x="91093" y="58507"/>
                  </a:cubicBezTo>
                  <a:cubicBezTo>
                    <a:pt x="95411" y="47458"/>
                    <a:pt x="90903" y="15264"/>
                    <a:pt x="95284" y="6310"/>
                  </a:cubicBezTo>
                  <a:cubicBezTo>
                    <a:pt x="99666" y="-2643"/>
                    <a:pt x="110461" y="-1056"/>
                    <a:pt x="117382" y="4786"/>
                  </a:cubicBezTo>
                  <a:cubicBezTo>
                    <a:pt x="124304" y="10628"/>
                    <a:pt x="137321" y="26313"/>
                    <a:pt x="136813" y="41362"/>
                  </a:cubicBezTo>
                  <a:cubicBezTo>
                    <a:pt x="136305" y="56412"/>
                    <a:pt x="134210" y="86701"/>
                    <a:pt x="114334" y="95083"/>
                  </a:cubicBezTo>
                  <a:cubicBezTo>
                    <a:pt x="94459" y="103465"/>
                    <a:pt x="36610" y="94575"/>
                    <a:pt x="17560" y="91654"/>
                  </a:cubicBezTo>
                  <a:close/>
                </a:path>
              </a:pathLst>
            </a:custGeom>
            <a:gradFill>
              <a:gsLst>
                <a:gs pos="0">
                  <a:schemeClr val="accent3"/>
                </a:gs>
                <a:gs pos="24000">
                  <a:schemeClr val="accent6"/>
                </a:gs>
                <a:gs pos="56000">
                  <a:schemeClr val="accent4"/>
                </a:gs>
                <a:gs pos="82000">
                  <a:srgbClr val="FFD966">
                    <a:alpha val="10196"/>
                  </a:srgbClr>
                </a:gs>
                <a:gs pos="91000">
                  <a:srgbClr val="FFD966">
                    <a:alpha val="0"/>
                  </a:srgbClr>
                </a:gs>
                <a:gs pos="100000">
                  <a:srgbClr val="4949E7">
                    <a:alpha val="0"/>
                  </a:srgbClr>
                </a:gs>
              </a:gsLst>
              <a:lin ang="8100019" scaled="0"/>
            </a:gradFill>
            <a:ln>
              <a:noFill/>
            </a:ln>
          </p:spPr>
        </p:sp>
        <p:sp>
          <p:nvSpPr>
            <p:cNvPr id="928" name="Google Shape;928;p11"/>
            <p:cNvSpPr/>
            <p:nvPr/>
          </p:nvSpPr>
          <p:spPr>
            <a:xfrm rot="10800000" flipH="1">
              <a:off x="-697500" y="3804365"/>
              <a:ext cx="7520820" cy="1367362"/>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1"/>
            <p:cNvSpPr/>
            <p:nvPr/>
          </p:nvSpPr>
          <p:spPr>
            <a:xfrm rot="2700000" flipH="1">
              <a:off x="2536268" y="4479661"/>
              <a:ext cx="11187" cy="192901"/>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1"/>
            <p:cNvSpPr/>
            <p:nvPr/>
          </p:nvSpPr>
          <p:spPr>
            <a:xfrm rot="2700000" flipH="1">
              <a:off x="2589740" y="4480394"/>
              <a:ext cx="49729" cy="46126"/>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1"/>
            <p:cNvSpPr/>
            <p:nvPr/>
          </p:nvSpPr>
          <p:spPr>
            <a:xfrm rot="2700000" flipH="1">
              <a:off x="2458452" y="4632485"/>
              <a:ext cx="33122"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1"/>
            <p:cNvSpPr/>
            <p:nvPr/>
          </p:nvSpPr>
          <p:spPr>
            <a:xfrm flipH="1">
              <a:off x="3709729" y="4665001"/>
              <a:ext cx="105340" cy="328678"/>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1"/>
            <p:cNvSpPr/>
            <p:nvPr/>
          </p:nvSpPr>
          <p:spPr>
            <a:xfrm flipH="1">
              <a:off x="3795235" y="4657199"/>
              <a:ext cx="33024" cy="26100"/>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1"/>
            <p:cNvSpPr/>
            <p:nvPr/>
          </p:nvSpPr>
          <p:spPr>
            <a:xfrm flipH="1">
              <a:off x="3701551" y="4862615"/>
              <a:ext cx="42424" cy="33338"/>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1"/>
            <p:cNvSpPr/>
            <p:nvPr/>
          </p:nvSpPr>
          <p:spPr>
            <a:xfrm flipH="1">
              <a:off x="3797303" y="4980644"/>
              <a:ext cx="36252" cy="25599"/>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1"/>
            <p:cNvSpPr/>
            <p:nvPr/>
          </p:nvSpPr>
          <p:spPr>
            <a:xfrm rot="4500016" flipH="1">
              <a:off x="1333921" y="455612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1"/>
            <p:cNvSpPr/>
            <p:nvPr/>
          </p:nvSpPr>
          <p:spPr>
            <a:xfrm rot="4500016" flipH="1">
              <a:off x="3222619" y="42590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1"/>
            <p:cNvSpPr/>
            <p:nvPr/>
          </p:nvSpPr>
          <p:spPr>
            <a:xfrm rot="-6299960" flipH="1">
              <a:off x="3412333" y="5021495"/>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1"/>
            <p:cNvSpPr/>
            <p:nvPr/>
          </p:nvSpPr>
          <p:spPr>
            <a:xfrm flipH="1">
              <a:off x="307856" y="4282873"/>
              <a:ext cx="393662" cy="349064"/>
            </a:xfrm>
            <a:custGeom>
              <a:avLst/>
              <a:gdLst/>
              <a:ahLst/>
              <a:cxnLst/>
              <a:rect l="l" t="t" r="r" b="b"/>
              <a:pathLst>
                <a:path w="10310" h="9142" extrusionOk="0">
                  <a:moveTo>
                    <a:pt x="5151" y="0"/>
                  </a:moveTo>
                  <a:cubicBezTo>
                    <a:pt x="4164" y="0"/>
                    <a:pt x="3171" y="318"/>
                    <a:pt x="2335" y="974"/>
                  </a:cubicBezTo>
                  <a:cubicBezTo>
                    <a:pt x="349" y="2531"/>
                    <a:pt x="1" y="5405"/>
                    <a:pt x="1558" y="7391"/>
                  </a:cubicBezTo>
                  <a:cubicBezTo>
                    <a:pt x="2460" y="8540"/>
                    <a:pt x="3802" y="9141"/>
                    <a:pt x="5158" y="9141"/>
                  </a:cubicBezTo>
                  <a:cubicBezTo>
                    <a:pt x="6144" y="9141"/>
                    <a:pt x="7138" y="8824"/>
                    <a:pt x="7975" y="8168"/>
                  </a:cubicBezTo>
                  <a:cubicBezTo>
                    <a:pt x="9961" y="6610"/>
                    <a:pt x="10309" y="3736"/>
                    <a:pt x="8753" y="1750"/>
                  </a:cubicBezTo>
                  <a:cubicBezTo>
                    <a:pt x="7851" y="601"/>
                    <a:pt x="6508" y="0"/>
                    <a:pt x="5151" y="0"/>
                  </a:cubicBezTo>
                  <a:close/>
                </a:path>
              </a:pathLst>
            </a:custGeom>
            <a:solidFill>
              <a:srgbClr val="808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1"/>
            <p:cNvSpPr/>
            <p:nvPr/>
          </p:nvSpPr>
          <p:spPr>
            <a:xfrm flipH="1">
              <a:off x="307856" y="4323155"/>
              <a:ext cx="356968" cy="308782"/>
            </a:xfrm>
            <a:custGeom>
              <a:avLst/>
              <a:gdLst/>
              <a:ahLst/>
              <a:cxnLst/>
              <a:rect l="l" t="t" r="r" b="b"/>
              <a:pathLst>
                <a:path w="9349" h="8087" extrusionOk="0">
                  <a:moveTo>
                    <a:pt x="7113" y="1"/>
                  </a:moveTo>
                  <a:lnTo>
                    <a:pt x="7113" y="1"/>
                  </a:lnTo>
                  <a:cubicBezTo>
                    <a:pt x="7265" y="255"/>
                    <a:pt x="7380" y="528"/>
                    <a:pt x="7446" y="817"/>
                  </a:cubicBezTo>
                  <a:cubicBezTo>
                    <a:pt x="7558" y="1311"/>
                    <a:pt x="7544" y="1864"/>
                    <a:pt x="7505" y="2368"/>
                  </a:cubicBezTo>
                  <a:cubicBezTo>
                    <a:pt x="7468" y="2829"/>
                    <a:pt x="7353" y="3481"/>
                    <a:pt x="6824" y="3607"/>
                  </a:cubicBezTo>
                  <a:cubicBezTo>
                    <a:pt x="6659" y="3646"/>
                    <a:pt x="6468" y="3619"/>
                    <a:pt x="6313" y="3692"/>
                  </a:cubicBezTo>
                  <a:cubicBezTo>
                    <a:pt x="6155" y="3768"/>
                    <a:pt x="6046" y="3955"/>
                    <a:pt x="5958" y="4097"/>
                  </a:cubicBezTo>
                  <a:cubicBezTo>
                    <a:pt x="5783" y="4380"/>
                    <a:pt x="5634" y="4680"/>
                    <a:pt x="5408" y="4923"/>
                  </a:cubicBezTo>
                  <a:cubicBezTo>
                    <a:pt x="4943" y="5417"/>
                    <a:pt x="4275" y="5483"/>
                    <a:pt x="3649" y="5611"/>
                  </a:cubicBezTo>
                  <a:cubicBezTo>
                    <a:pt x="3155" y="5710"/>
                    <a:pt x="2675" y="5803"/>
                    <a:pt x="2168" y="5815"/>
                  </a:cubicBezTo>
                  <a:cubicBezTo>
                    <a:pt x="2107" y="5817"/>
                    <a:pt x="2044" y="5818"/>
                    <a:pt x="1981" y="5818"/>
                  </a:cubicBezTo>
                  <a:cubicBezTo>
                    <a:pt x="1319" y="5818"/>
                    <a:pt x="545" y="5715"/>
                    <a:pt x="1" y="5321"/>
                  </a:cubicBezTo>
                  <a:lnTo>
                    <a:pt x="1" y="5321"/>
                  </a:lnTo>
                  <a:cubicBezTo>
                    <a:pt x="153" y="5677"/>
                    <a:pt x="350" y="6017"/>
                    <a:pt x="597" y="6336"/>
                  </a:cubicBezTo>
                  <a:cubicBezTo>
                    <a:pt x="1499" y="7485"/>
                    <a:pt x="2841" y="8086"/>
                    <a:pt x="4197" y="8086"/>
                  </a:cubicBezTo>
                  <a:cubicBezTo>
                    <a:pt x="5183" y="8086"/>
                    <a:pt x="6177" y="7769"/>
                    <a:pt x="7014" y="7113"/>
                  </a:cubicBezTo>
                  <a:cubicBezTo>
                    <a:pt x="9000" y="5555"/>
                    <a:pt x="9348" y="2681"/>
                    <a:pt x="7792" y="695"/>
                  </a:cubicBezTo>
                  <a:cubicBezTo>
                    <a:pt x="7587" y="435"/>
                    <a:pt x="7357" y="205"/>
                    <a:pt x="7113" y="1"/>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1"/>
            <p:cNvSpPr/>
            <p:nvPr/>
          </p:nvSpPr>
          <p:spPr>
            <a:xfrm flipH="1">
              <a:off x="399876" y="4400475"/>
              <a:ext cx="77740" cy="46697"/>
            </a:xfrm>
            <a:custGeom>
              <a:avLst/>
              <a:gdLst/>
              <a:ahLst/>
              <a:cxnLst/>
              <a:rect l="l" t="t" r="r" b="b"/>
              <a:pathLst>
                <a:path w="2036" h="1223" extrusionOk="0">
                  <a:moveTo>
                    <a:pt x="662" y="0"/>
                  </a:moveTo>
                  <a:cubicBezTo>
                    <a:pt x="535" y="0"/>
                    <a:pt x="409" y="23"/>
                    <a:pt x="301" y="76"/>
                  </a:cubicBezTo>
                  <a:cubicBezTo>
                    <a:pt x="106" y="172"/>
                    <a:pt x="0" y="419"/>
                    <a:pt x="129" y="610"/>
                  </a:cubicBezTo>
                  <a:cubicBezTo>
                    <a:pt x="194" y="709"/>
                    <a:pt x="313" y="763"/>
                    <a:pt x="431" y="763"/>
                  </a:cubicBezTo>
                  <a:cubicBezTo>
                    <a:pt x="505" y="763"/>
                    <a:pt x="580" y="742"/>
                    <a:pt x="640" y="696"/>
                  </a:cubicBezTo>
                  <a:cubicBezTo>
                    <a:pt x="667" y="670"/>
                    <a:pt x="702" y="643"/>
                    <a:pt x="739" y="643"/>
                  </a:cubicBezTo>
                  <a:cubicBezTo>
                    <a:pt x="741" y="643"/>
                    <a:pt x="743" y="643"/>
                    <a:pt x="745" y="643"/>
                  </a:cubicBezTo>
                  <a:cubicBezTo>
                    <a:pt x="775" y="649"/>
                    <a:pt x="798" y="673"/>
                    <a:pt x="818" y="699"/>
                  </a:cubicBezTo>
                  <a:cubicBezTo>
                    <a:pt x="946" y="860"/>
                    <a:pt x="1041" y="1068"/>
                    <a:pt x="1225" y="1163"/>
                  </a:cubicBezTo>
                  <a:cubicBezTo>
                    <a:pt x="1307" y="1206"/>
                    <a:pt x="1398" y="1223"/>
                    <a:pt x="1491" y="1223"/>
                  </a:cubicBezTo>
                  <a:cubicBezTo>
                    <a:pt x="1589" y="1223"/>
                    <a:pt x="1689" y="1205"/>
                    <a:pt x="1786" y="1183"/>
                  </a:cubicBezTo>
                  <a:cubicBezTo>
                    <a:pt x="1842" y="1173"/>
                    <a:pt x="1897" y="1157"/>
                    <a:pt x="1940" y="1117"/>
                  </a:cubicBezTo>
                  <a:cubicBezTo>
                    <a:pt x="2035" y="1018"/>
                    <a:pt x="1970" y="851"/>
                    <a:pt x="1887" y="738"/>
                  </a:cubicBezTo>
                  <a:cubicBezTo>
                    <a:pt x="1699" y="478"/>
                    <a:pt x="1466" y="245"/>
                    <a:pt x="1173" y="113"/>
                  </a:cubicBezTo>
                  <a:cubicBezTo>
                    <a:pt x="1047" y="53"/>
                    <a:pt x="903" y="14"/>
                    <a:pt x="755" y="4"/>
                  </a:cubicBezTo>
                  <a:cubicBezTo>
                    <a:pt x="724" y="2"/>
                    <a:pt x="693" y="0"/>
                    <a:pt x="662" y="0"/>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1"/>
            <p:cNvSpPr/>
            <p:nvPr/>
          </p:nvSpPr>
          <p:spPr>
            <a:xfrm flipH="1">
              <a:off x="488803" y="4451258"/>
              <a:ext cx="15731" cy="11760"/>
            </a:xfrm>
            <a:custGeom>
              <a:avLst/>
              <a:gdLst/>
              <a:ahLst/>
              <a:cxnLst/>
              <a:rect l="l" t="t" r="r" b="b"/>
              <a:pathLst>
                <a:path w="412" h="308" extrusionOk="0">
                  <a:moveTo>
                    <a:pt x="204" y="0"/>
                  </a:moveTo>
                  <a:cubicBezTo>
                    <a:pt x="23" y="0"/>
                    <a:pt x="0" y="292"/>
                    <a:pt x="192" y="307"/>
                  </a:cubicBezTo>
                  <a:cubicBezTo>
                    <a:pt x="197" y="307"/>
                    <a:pt x="202" y="308"/>
                    <a:pt x="207" y="308"/>
                  </a:cubicBezTo>
                  <a:cubicBezTo>
                    <a:pt x="391" y="308"/>
                    <a:pt x="411" y="17"/>
                    <a:pt x="222" y="1"/>
                  </a:cubicBezTo>
                  <a:cubicBezTo>
                    <a:pt x="216" y="1"/>
                    <a:pt x="210" y="0"/>
                    <a:pt x="204" y="0"/>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1"/>
            <p:cNvSpPr/>
            <p:nvPr/>
          </p:nvSpPr>
          <p:spPr>
            <a:xfrm flipH="1">
              <a:off x="514309" y="4402537"/>
              <a:ext cx="17869" cy="13593"/>
            </a:xfrm>
            <a:custGeom>
              <a:avLst/>
              <a:gdLst/>
              <a:ahLst/>
              <a:cxnLst/>
              <a:rect l="l" t="t" r="r" b="b"/>
              <a:pathLst>
                <a:path w="468" h="356" extrusionOk="0">
                  <a:moveTo>
                    <a:pt x="240" y="0"/>
                  </a:moveTo>
                  <a:cubicBezTo>
                    <a:pt x="213" y="0"/>
                    <a:pt x="185" y="9"/>
                    <a:pt x="159" y="26"/>
                  </a:cubicBezTo>
                  <a:cubicBezTo>
                    <a:pt x="149" y="36"/>
                    <a:pt x="136" y="46"/>
                    <a:pt x="126" y="52"/>
                  </a:cubicBezTo>
                  <a:cubicBezTo>
                    <a:pt x="1" y="145"/>
                    <a:pt x="77" y="342"/>
                    <a:pt x="218" y="355"/>
                  </a:cubicBezTo>
                  <a:cubicBezTo>
                    <a:pt x="223" y="355"/>
                    <a:pt x="228" y="356"/>
                    <a:pt x="233" y="356"/>
                  </a:cubicBezTo>
                  <a:cubicBezTo>
                    <a:pt x="367" y="356"/>
                    <a:pt x="468" y="183"/>
                    <a:pt x="367" y="75"/>
                  </a:cubicBezTo>
                  <a:cubicBezTo>
                    <a:pt x="356" y="66"/>
                    <a:pt x="347" y="52"/>
                    <a:pt x="337" y="42"/>
                  </a:cubicBezTo>
                  <a:cubicBezTo>
                    <a:pt x="309" y="14"/>
                    <a:pt x="275" y="0"/>
                    <a:pt x="240" y="0"/>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1"/>
            <p:cNvSpPr/>
            <p:nvPr/>
          </p:nvSpPr>
          <p:spPr>
            <a:xfrm flipH="1">
              <a:off x="556501" y="4382300"/>
              <a:ext cx="45704" cy="40550"/>
            </a:xfrm>
            <a:custGeom>
              <a:avLst/>
              <a:gdLst/>
              <a:ahLst/>
              <a:cxnLst/>
              <a:rect l="l" t="t" r="r" b="b"/>
              <a:pathLst>
                <a:path w="1197" h="1062" extrusionOk="0">
                  <a:moveTo>
                    <a:pt x="657" y="0"/>
                  </a:moveTo>
                  <a:cubicBezTo>
                    <a:pt x="361" y="0"/>
                    <a:pt x="124" y="436"/>
                    <a:pt x="37" y="664"/>
                  </a:cubicBezTo>
                  <a:cubicBezTo>
                    <a:pt x="14" y="730"/>
                    <a:pt x="1" y="796"/>
                    <a:pt x="37" y="845"/>
                  </a:cubicBezTo>
                  <a:cubicBezTo>
                    <a:pt x="60" y="875"/>
                    <a:pt x="99" y="892"/>
                    <a:pt x="136" y="902"/>
                  </a:cubicBezTo>
                  <a:cubicBezTo>
                    <a:pt x="211" y="923"/>
                    <a:pt x="290" y="934"/>
                    <a:pt x="368" y="934"/>
                  </a:cubicBezTo>
                  <a:cubicBezTo>
                    <a:pt x="444" y="934"/>
                    <a:pt x="519" y="924"/>
                    <a:pt x="593" y="905"/>
                  </a:cubicBezTo>
                  <a:cubicBezTo>
                    <a:pt x="630" y="894"/>
                    <a:pt x="670" y="881"/>
                    <a:pt x="708" y="881"/>
                  </a:cubicBezTo>
                  <a:cubicBezTo>
                    <a:pt x="729" y="881"/>
                    <a:pt x="749" y="885"/>
                    <a:pt x="768" y="895"/>
                  </a:cubicBezTo>
                  <a:cubicBezTo>
                    <a:pt x="804" y="918"/>
                    <a:pt x="821" y="961"/>
                    <a:pt x="850" y="994"/>
                  </a:cubicBezTo>
                  <a:cubicBezTo>
                    <a:pt x="887" y="1037"/>
                    <a:pt x="946" y="1061"/>
                    <a:pt x="1003" y="1061"/>
                  </a:cubicBezTo>
                  <a:cubicBezTo>
                    <a:pt x="1042" y="1061"/>
                    <a:pt x="1080" y="1050"/>
                    <a:pt x="1110" y="1026"/>
                  </a:cubicBezTo>
                  <a:cubicBezTo>
                    <a:pt x="1180" y="971"/>
                    <a:pt x="1196" y="868"/>
                    <a:pt x="1189" y="777"/>
                  </a:cubicBezTo>
                  <a:cubicBezTo>
                    <a:pt x="1183" y="582"/>
                    <a:pt x="1117" y="391"/>
                    <a:pt x="1008" y="230"/>
                  </a:cubicBezTo>
                  <a:cubicBezTo>
                    <a:pt x="949" y="145"/>
                    <a:pt x="877" y="69"/>
                    <a:pt x="781" y="26"/>
                  </a:cubicBezTo>
                  <a:cubicBezTo>
                    <a:pt x="739" y="8"/>
                    <a:pt x="698" y="0"/>
                    <a:pt x="657" y="0"/>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1"/>
            <p:cNvSpPr/>
            <p:nvPr/>
          </p:nvSpPr>
          <p:spPr>
            <a:xfrm flipH="1">
              <a:off x="359288" y="4452747"/>
              <a:ext cx="17220" cy="12906"/>
            </a:xfrm>
            <a:custGeom>
              <a:avLst/>
              <a:gdLst/>
              <a:ahLst/>
              <a:cxnLst/>
              <a:rect l="l" t="t" r="r" b="b"/>
              <a:pathLst>
                <a:path w="451" h="338" extrusionOk="0">
                  <a:moveTo>
                    <a:pt x="194" y="1"/>
                  </a:moveTo>
                  <a:cubicBezTo>
                    <a:pt x="21" y="1"/>
                    <a:pt x="1" y="337"/>
                    <a:pt x="190" y="337"/>
                  </a:cubicBezTo>
                  <a:cubicBezTo>
                    <a:pt x="205" y="337"/>
                    <a:pt x="220" y="335"/>
                    <a:pt x="237" y="331"/>
                  </a:cubicBezTo>
                  <a:lnTo>
                    <a:pt x="296" y="318"/>
                  </a:lnTo>
                  <a:cubicBezTo>
                    <a:pt x="434" y="281"/>
                    <a:pt x="451" y="100"/>
                    <a:pt x="320" y="44"/>
                  </a:cubicBezTo>
                  <a:lnTo>
                    <a:pt x="267" y="18"/>
                  </a:lnTo>
                  <a:cubicBezTo>
                    <a:pt x="240" y="6"/>
                    <a:pt x="216" y="1"/>
                    <a:pt x="194" y="1"/>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1"/>
            <p:cNvSpPr/>
            <p:nvPr/>
          </p:nvSpPr>
          <p:spPr>
            <a:xfrm flipH="1">
              <a:off x="492087" y="4479971"/>
              <a:ext cx="62161" cy="38488"/>
            </a:xfrm>
            <a:custGeom>
              <a:avLst/>
              <a:gdLst/>
              <a:ahLst/>
              <a:cxnLst/>
              <a:rect l="l" t="t" r="r" b="b"/>
              <a:pathLst>
                <a:path w="1628" h="1008" extrusionOk="0">
                  <a:moveTo>
                    <a:pt x="904" y="0"/>
                  </a:moveTo>
                  <a:cubicBezTo>
                    <a:pt x="265" y="0"/>
                    <a:pt x="0" y="947"/>
                    <a:pt x="661" y="1004"/>
                  </a:cubicBezTo>
                  <a:cubicBezTo>
                    <a:pt x="682" y="1006"/>
                    <a:pt x="702" y="1007"/>
                    <a:pt x="722" y="1007"/>
                  </a:cubicBezTo>
                  <a:cubicBezTo>
                    <a:pt x="1363" y="1007"/>
                    <a:pt x="1628" y="64"/>
                    <a:pt x="964" y="3"/>
                  </a:cubicBezTo>
                  <a:cubicBezTo>
                    <a:pt x="944" y="1"/>
                    <a:pt x="924" y="0"/>
                    <a:pt x="904" y="0"/>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1"/>
            <p:cNvSpPr/>
            <p:nvPr/>
          </p:nvSpPr>
          <p:spPr>
            <a:xfrm flipH="1">
              <a:off x="400143" y="4353892"/>
              <a:ext cx="17717" cy="13593"/>
            </a:xfrm>
            <a:custGeom>
              <a:avLst/>
              <a:gdLst/>
              <a:ahLst/>
              <a:cxnLst/>
              <a:rect l="l" t="t" r="r" b="b"/>
              <a:pathLst>
                <a:path w="464" h="356" extrusionOk="0">
                  <a:moveTo>
                    <a:pt x="236" y="1"/>
                  </a:moveTo>
                  <a:cubicBezTo>
                    <a:pt x="210" y="1"/>
                    <a:pt x="182" y="10"/>
                    <a:pt x="158" y="29"/>
                  </a:cubicBezTo>
                  <a:cubicBezTo>
                    <a:pt x="145" y="36"/>
                    <a:pt x="134" y="45"/>
                    <a:pt x="122" y="56"/>
                  </a:cubicBezTo>
                  <a:cubicBezTo>
                    <a:pt x="0" y="144"/>
                    <a:pt x="75" y="345"/>
                    <a:pt x="217" y="355"/>
                  </a:cubicBezTo>
                  <a:cubicBezTo>
                    <a:pt x="222" y="356"/>
                    <a:pt x="227" y="356"/>
                    <a:pt x="231" y="356"/>
                  </a:cubicBezTo>
                  <a:cubicBezTo>
                    <a:pt x="366" y="356"/>
                    <a:pt x="464" y="183"/>
                    <a:pt x="362" y="75"/>
                  </a:cubicBezTo>
                  <a:lnTo>
                    <a:pt x="332" y="45"/>
                  </a:lnTo>
                  <a:cubicBezTo>
                    <a:pt x="305" y="16"/>
                    <a:pt x="271" y="1"/>
                    <a:pt x="236" y="1"/>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1"/>
            <p:cNvSpPr/>
            <p:nvPr/>
          </p:nvSpPr>
          <p:spPr>
            <a:xfrm flipH="1">
              <a:off x="988500" y="4674334"/>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1"/>
            <p:cNvSpPr/>
            <p:nvPr/>
          </p:nvSpPr>
          <p:spPr>
            <a:xfrm flipH="1">
              <a:off x="2128054" y="4200200"/>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1"/>
            <p:cNvSpPr/>
            <p:nvPr/>
          </p:nvSpPr>
          <p:spPr>
            <a:xfrm flipH="1">
              <a:off x="3184451" y="4682638"/>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1"/>
            <p:cNvSpPr/>
            <p:nvPr/>
          </p:nvSpPr>
          <p:spPr>
            <a:xfrm flipH="1">
              <a:off x="3924069" y="4530954"/>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1"/>
            <p:cNvSpPr/>
            <p:nvPr/>
          </p:nvSpPr>
          <p:spPr>
            <a:xfrm flipH="1">
              <a:off x="2543970" y="4790768"/>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1"/>
            <p:cNvSpPr/>
            <p:nvPr/>
          </p:nvSpPr>
          <p:spPr>
            <a:xfrm flipH="1">
              <a:off x="372961" y="4033821"/>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1"/>
            <p:cNvSpPr/>
            <p:nvPr/>
          </p:nvSpPr>
          <p:spPr>
            <a:xfrm flipH="1">
              <a:off x="356323" y="4799072"/>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1"/>
            <p:cNvSpPr/>
            <p:nvPr/>
          </p:nvSpPr>
          <p:spPr>
            <a:xfrm flipH="1">
              <a:off x="225939" y="2945077"/>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1"/>
            <p:cNvSpPr/>
            <p:nvPr/>
          </p:nvSpPr>
          <p:spPr>
            <a:xfrm rot="4500016" flipH="1">
              <a:off x="441202" y="3500054"/>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1"/>
            <p:cNvSpPr/>
            <p:nvPr/>
          </p:nvSpPr>
          <p:spPr>
            <a:xfrm rot="4500016" flipH="1">
              <a:off x="1954693" y="4914265"/>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1"/>
            <p:cNvSpPr/>
            <p:nvPr/>
          </p:nvSpPr>
          <p:spPr>
            <a:xfrm rot="4500016" flipH="1">
              <a:off x="38359" y="3290216"/>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1"/>
            <p:cNvSpPr/>
            <p:nvPr/>
          </p:nvSpPr>
          <p:spPr>
            <a:xfrm rot="4500016" flipH="1">
              <a:off x="54171" y="404260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1"/>
            <p:cNvSpPr/>
            <p:nvPr/>
          </p:nvSpPr>
          <p:spPr>
            <a:xfrm flipH="1">
              <a:off x="13973" y="4473022"/>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1"/>
            <p:cNvSpPr/>
            <p:nvPr/>
          </p:nvSpPr>
          <p:spPr>
            <a:xfrm rot="4500016" flipH="1">
              <a:off x="730721" y="499630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11"/>
          <p:cNvSpPr/>
          <p:nvPr/>
        </p:nvSpPr>
        <p:spPr>
          <a:xfrm flipH="1">
            <a:off x="6473009" y="590108"/>
            <a:ext cx="80100" cy="8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1"/>
          <p:cNvSpPr/>
          <p:nvPr/>
        </p:nvSpPr>
        <p:spPr>
          <a:xfrm rot="-6299913" flipH="1">
            <a:off x="5686651" y="239052"/>
            <a:ext cx="32399" cy="3089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11"/>
          <p:cNvGrpSpPr/>
          <p:nvPr/>
        </p:nvGrpSpPr>
        <p:grpSpPr>
          <a:xfrm rot="-4886421" flipH="1">
            <a:off x="4728360" y="100978"/>
            <a:ext cx="48648" cy="234748"/>
            <a:chOff x="2785650" y="3828250"/>
            <a:chExt cx="39675" cy="191450"/>
          </a:xfrm>
        </p:grpSpPr>
        <p:sp>
          <p:nvSpPr>
            <p:cNvPr id="965" name="Google Shape;965;p1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11"/>
          <p:cNvSpPr/>
          <p:nvPr/>
        </p:nvSpPr>
        <p:spPr>
          <a:xfrm rot="-6299913" flipH="1">
            <a:off x="5776326" y="744427"/>
            <a:ext cx="32399" cy="3089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9" name="Google Shape;969;p11"/>
          <p:cNvPicPr preferRelativeResize="0"/>
          <p:nvPr/>
        </p:nvPicPr>
        <p:blipFill>
          <a:blip r:embed="rId2">
            <a:alphaModFix amt="25000"/>
          </a:blip>
          <a:stretch>
            <a:fillRect/>
          </a:stretch>
        </p:blipFill>
        <p:spPr>
          <a:xfrm>
            <a:off x="0" y="0"/>
            <a:ext cx="9144000" cy="5182801"/>
          </a:xfrm>
          <a:prstGeom prst="rect">
            <a:avLst/>
          </a:prstGeom>
          <a:noFill/>
          <a:ln>
            <a:noFill/>
          </a:ln>
        </p:spPr>
      </p:pic>
      <p:sp>
        <p:nvSpPr>
          <p:cNvPr id="970" name="Google Shape;970;p11"/>
          <p:cNvSpPr txBox="1">
            <a:spLocks noGrp="1"/>
          </p:cNvSpPr>
          <p:nvPr>
            <p:ph type="title" hasCustomPrompt="1"/>
          </p:nvPr>
        </p:nvSpPr>
        <p:spPr>
          <a:xfrm>
            <a:off x="1144350" y="1656225"/>
            <a:ext cx="6855300" cy="1290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2000"/>
              <a:buNone/>
              <a:defRPr sz="12000"/>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971" name="Google Shape;971;p11"/>
          <p:cNvSpPr txBox="1">
            <a:spLocks noGrp="1"/>
          </p:cNvSpPr>
          <p:nvPr>
            <p:ph type="body" idx="1"/>
          </p:nvPr>
        </p:nvSpPr>
        <p:spPr>
          <a:xfrm>
            <a:off x="1756650" y="3211788"/>
            <a:ext cx="5630700" cy="3795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8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3389"/>
        <p:cNvGrpSpPr/>
        <p:nvPr/>
      </p:nvGrpSpPr>
      <p:grpSpPr>
        <a:xfrm>
          <a:off x="0" y="0"/>
          <a:ext cx="0" cy="0"/>
          <a:chOff x="0" y="0"/>
          <a:chExt cx="0" cy="0"/>
        </a:xfrm>
      </p:grpSpPr>
      <p:sp>
        <p:nvSpPr>
          <p:cNvPr id="3390" name="Google Shape;3390;p36"/>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6"/>
          <p:cNvSpPr/>
          <p:nvPr/>
        </p:nvSpPr>
        <p:spPr>
          <a:xfrm>
            <a:off x="5208259" y="4104665"/>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10196"/>
                </a:srgbClr>
              </a:gs>
              <a:gs pos="74000">
                <a:srgbClr val="FFD966">
                  <a:alpha val="0"/>
                </a:srgbClr>
              </a:gs>
              <a:gs pos="100000">
                <a:srgbClr val="4949E7">
                  <a:alpha val="0"/>
                </a:srgbClr>
              </a:gs>
            </a:gsLst>
            <a:lin ang="2700006" scaled="0"/>
          </a:gradFill>
          <a:ln>
            <a:noFill/>
          </a:ln>
        </p:spPr>
      </p:sp>
      <p:sp>
        <p:nvSpPr>
          <p:cNvPr id="3392" name="Google Shape;3392;p36"/>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10196"/>
                </a:srgbClr>
              </a:gs>
              <a:gs pos="74000">
                <a:srgbClr val="FFD966">
                  <a:alpha val="0"/>
                </a:srgbClr>
              </a:gs>
              <a:gs pos="100000">
                <a:srgbClr val="4949E7">
                  <a:alpha val="0"/>
                </a:srgbClr>
              </a:gs>
            </a:gsLst>
            <a:lin ang="2700006" scaled="0"/>
          </a:gradFill>
          <a:ln>
            <a:noFill/>
          </a:ln>
        </p:spPr>
      </p:sp>
      <p:sp>
        <p:nvSpPr>
          <p:cNvPr id="3393" name="Google Shape;3393;p36"/>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4" name="Google Shape;3394;p36"/>
          <p:cNvGrpSpPr/>
          <p:nvPr/>
        </p:nvGrpSpPr>
        <p:grpSpPr>
          <a:xfrm rot="7294961" flipH="1">
            <a:off x="422344" y="82399"/>
            <a:ext cx="93977" cy="248493"/>
            <a:chOff x="2581525" y="3787700"/>
            <a:chExt cx="105325" cy="278500"/>
          </a:xfrm>
        </p:grpSpPr>
        <p:sp>
          <p:nvSpPr>
            <p:cNvPr id="3395" name="Google Shape;3395;p3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36"/>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0" name="Google Shape;3400;p36"/>
          <p:cNvGrpSpPr/>
          <p:nvPr/>
        </p:nvGrpSpPr>
        <p:grpSpPr>
          <a:xfrm rot="5688890" flipH="1">
            <a:off x="1342313" y="244015"/>
            <a:ext cx="35404" cy="170840"/>
            <a:chOff x="2785650" y="3828250"/>
            <a:chExt cx="39675" cy="191450"/>
          </a:xfrm>
        </p:grpSpPr>
        <p:sp>
          <p:nvSpPr>
            <p:cNvPr id="3401" name="Google Shape;3401;p3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36"/>
          <p:cNvGrpSpPr/>
          <p:nvPr/>
        </p:nvGrpSpPr>
        <p:grpSpPr>
          <a:xfrm rot="-3505059" flipH="1">
            <a:off x="8634176" y="4841509"/>
            <a:ext cx="132007" cy="349053"/>
            <a:chOff x="2581525" y="3787700"/>
            <a:chExt cx="105325" cy="278500"/>
          </a:xfrm>
        </p:grpSpPr>
        <p:sp>
          <p:nvSpPr>
            <p:cNvPr id="3405" name="Google Shape;3405;p3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36"/>
          <p:cNvSpPr/>
          <p:nvPr/>
        </p:nvSpPr>
        <p:spPr>
          <a:xfrm rot="4500016" flipH="1">
            <a:off x="8068158" y="507060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6"/>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1" name="Google Shape;3411;p36"/>
          <p:cNvGrpSpPr/>
          <p:nvPr/>
        </p:nvGrpSpPr>
        <p:grpSpPr>
          <a:xfrm rot="-5110856" flipH="1">
            <a:off x="7544207" y="4594183"/>
            <a:ext cx="49730" cy="239969"/>
            <a:chOff x="2785650" y="3828250"/>
            <a:chExt cx="39675" cy="191450"/>
          </a:xfrm>
        </p:grpSpPr>
        <p:sp>
          <p:nvSpPr>
            <p:cNvPr id="3412" name="Google Shape;3412;p3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5" name="Google Shape;3415;p36"/>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6"/>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6"/>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6"/>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flipH="1">
            <a:off x="6744887" y="505369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flipH="1">
            <a:off x="7242650" y="50537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6"/>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6"/>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7" name="Google Shape;3427;p36"/>
          <p:cNvGrpSpPr/>
          <p:nvPr/>
        </p:nvGrpSpPr>
        <p:grpSpPr>
          <a:xfrm flipH="1">
            <a:off x="7581750" y="4905706"/>
            <a:ext cx="243312" cy="220652"/>
            <a:chOff x="4832775" y="4525200"/>
            <a:chExt cx="362125" cy="328400"/>
          </a:xfrm>
        </p:grpSpPr>
        <p:sp>
          <p:nvSpPr>
            <p:cNvPr id="3428" name="Google Shape;3428;p36"/>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6"/>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6"/>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6"/>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6"/>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6"/>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6"/>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6"/>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6"/>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6"/>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6"/>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6"/>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6"/>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6"/>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6"/>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43" name="Google Shape;3443;p36"/>
          <p:cNvPicPr preferRelativeResize="0"/>
          <p:nvPr/>
        </p:nvPicPr>
        <p:blipFill>
          <a:blip r:embed="rId2">
            <a:alphaModFix amt="25000"/>
          </a:blip>
          <a:stretch>
            <a:fillRect/>
          </a:stretch>
        </p:blipFill>
        <p:spPr>
          <a:xfrm>
            <a:off x="0" y="0"/>
            <a:ext cx="9144000" cy="51828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11_1">
    <p:spTree>
      <p:nvGrpSpPr>
        <p:cNvPr id="1" name="Shape 3444"/>
        <p:cNvGrpSpPr/>
        <p:nvPr/>
      </p:nvGrpSpPr>
      <p:grpSpPr>
        <a:xfrm>
          <a:off x="0" y="0"/>
          <a:ext cx="0" cy="0"/>
          <a:chOff x="0" y="0"/>
          <a:chExt cx="0" cy="0"/>
        </a:xfrm>
      </p:grpSpPr>
      <p:sp>
        <p:nvSpPr>
          <p:cNvPr id="3445" name="Google Shape;3445;p37"/>
          <p:cNvSpPr/>
          <p:nvPr/>
        </p:nvSpPr>
        <p:spPr>
          <a:xfrm flipH="1">
            <a:off x="-698925" y="1385885"/>
            <a:ext cx="5723375" cy="4102000"/>
          </a:xfrm>
          <a:custGeom>
            <a:avLst/>
            <a:gdLst/>
            <a:ahLst/>
            <a:cxnLst/>
            <a:rect l="l" t="t" r="r" b="b"/>
            <a:pathLst>
              <a:path w="228935" h="164080" extrusionOk="0">
                <a:moveTo>
                  <a:pt x="215315" y="12574"/>
                </a:moveTo>
                <a:cubicBezTo>
                  <a:pt x="209286" y="-9901"/>
                  <a:pt x="196650" y="1529"/>
                  <a:pt x="176834" y="17527"/>
                </a:cubicBezTo>
                <a:cubicBezTo>
                  <a:pt x="157018" y="33526"/>
                  <a:pt x="119542" y="89268"/>
                  <a:pt x="96421" y="108565"/>
                </a:cubicBezTo>
                <a:cubicBezTo>
                  <a:pt x="73300" y="127862"/>
                  <a:pt x="53989" y="129951"/>
                  <a:pt x="38107" y="133309"/>
                </a:cubicBezTo>
                <a:cubicBezTo>
                  <a:pt x="22225" y="136668"/>
                  <a:pt x="2534" y="125358"/>
                  <a:pt x="1130" y="128716"/>
                </a:cubicBezTo>
                <a:cubicBezTo>
                  <a:pt x="-274" y="132075"/>
                  <a:pt x="-5629" y="149516"/>
                  <a:pt x="29684" y="153460"/>
                </a:cubicBezTo>
                <a:cubicBezTo>
                  <a:pt x="64997" y="157404"/>
                  <a:pt x="182069" y="175861"/>
                  <a:pt x="213007" y="152380"/>
                </a:cubicBezTo>
                <a:cubicBezTo>
                  <a:pt x="243946" y="128899"/>
                  <a:pt x="221344" y="35050"/>
                  <a:pt x="215315" y="12574"/>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sp>
      <p:sp>
        <p:nvSpPr>
          <p:cNvPr id="3446" name="Google Shape;3446;p37"/>
          <p:cNvSpPr/>
          <p:nvPr/>
        </p:nvSpPr>
        <p:spPr>
          <a:xfrm rot="231747" flipH="1">
            <a:off x="-646493" y="-171682"/>
            <a:ext cx="4410159" cy="4353307"/>
          </a:xfrm>
          <a:custGeom>
            <a:avLst/>
            <a:gdLst/>
            <a:ahLst/>
            <a:cxnLst/>
            <a:rect l="l" t="t" r="r" b="b"/>
            <a:pathLst>
              <a:path w="196413" h="193881" extrusionOk="0">
                <a:moveTo>
                  <a:pt x="19847" y="26883"/>
                </a:moveTo>
                <a:cubicBezTo>
                  <a:pt x="-9622" y="38504"/>
                  <a:pt x="-359" y="69171"/>
                  <a:pt x="10096" y="78733"/>
                </a:cubicBezTo>
                <a:cubicBezTo>
                  <a:pt x="20551" y="88296"/>
                  <a:pt x="64862" y="77799"/>
                  <a:pt x="82576" y="84258"/>
                </a:cubicBezTo>
                <a:cubicBezTo>
                  <a:pt x="100290" y="90717"/>
                  <a:pt x="109824" y="100325"/>
                  <a:pt x="116379" y="117488"/>
                </a:cubicBezTo>
                <a:cubicBezTo>
                  <a:pt x="122934" y="134652"/>
                  <a:pt x="112966" y="178346"/>
                  <a:pt x="121904" y="187239"/>
                </a:cubicBezTo>
                <a:cubicBezTo>
                  <a:pt x="130842" y="196132"/>
                  <a:pt x="159174" y="200552"/>
                  <a:pt x="170008" y="170846"/>
                </a:cubicBezTo>
                <a:cubicBezTo>
                  <a:pt x="180842" y="141141"/>
                  <a:pt x="211936" y="33000"/>
                  <a:pt x="186909" y="9006"/>
                </a:cubicBezTo>
                <a:cubicBezTo>
                  <a:pt x="161882" y="-14988"/>
                  <a:pt x="49316" y="15262"/>
                  <a:pt x="19847" y="26883"/>
                </a:cubicBezTo>
                <a:close/>
              </a:path>
            </a:pathLst>
          </a:custGeom>
          <a:gradFill>
            <a:gsLst>
              <a:gs pos="0">
                <a:schemeClr val="accent3"/>
              </a:gs>
              <a:gs pos="15000">
                <a:schemeClr val="accent6"/>
              </a:gs>
              <a:gs pos="34000">
                <a:schemeClr val="accent4"/>
              </a:gs>
              <a:gs pos="58999">
                <a:srgbClr val="FFD966">
                  <a:alpha val="10196"/>
                </a:srgbClr>
              </a:gs>
              <a:gs pos="65000">
                <a:srgbClr val="FFD966">
                  <a:alpha val="0"/>
                </a:srgbClr>
              </a:gs>
              <a:gs pos="100000">
                <a:srgbClr val="4949E7">
                  <a:alpha val="0"/>
                </a:srgbClr>
              </a:gs>
            </a:gsLst>
            <a:lin ang="8100019" scaled="0"/>
          </a:gradFill>
          <a:ln>
            <a:noFill/>
          </a:ln>
        </p:spPr>
      </p:sp>
      <p:grpSp>
        <p:nvGrpSpPr>
          <p:cNvPr id="3447" name="Google Shape;3447;p37"/>
          <p:cNvGrpSpPr/>
          <p:nvPr/>
        </p:nvGrpSpPr>
        <p:grpSpPr>
          <a:xfrm rot="607902" flipH="1">
            <a:off x="-769097" y="-3505432"/>
            <a:ext cx="10483594" cy="10279419"/>
            <a:chOff x="-1444750" y="-4153072"/>
            <a:chExt cx="10149600" cy="10279500"/>
          </a:xfrm>
        </p:grpSpPr>
        <p:sp>
          <p:nvSpPr>
            <p:cNvPr id="3448" name="Google Shape;3448;p37"/>
            <p:cNvSpPr/>
            <p:nvPr/>
          </p:nvSpPr>
          <p:spPr>
            <a:xfrm rot="-4510936">
              <a:off x="-562993" y="-3160529"/>
              <a:ext cx="8386085" cy="8294414"/>
            </a:xfrm>
            <a:prstGeom prst="chord">
              <a:avLst>
                <a:gd name="adj1" fmla="val 3561119"/>
                <a:gd name="adj2" fmla="val 16129306"/>
              </a:avLst>
            </a:prstGeom>
            <a:solidFill>
              <a:srgbClr val="FD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7"/>
            <p:cNvSpPr/>
            <p:nvPr/>
          </p:nvSpPr>
          <p:spPr>
            <a:xfrm>
              <a:off x="-710350" y="-38033"/>
              <a:ext cx="4144500" cy="5209200"/>
            </a:xfrm>
            <a:prstGeom prst="rect">
              <a:avLst/>
            </a:prstGeom>
            <a:solidFill>
              <a:srgbClr val="FD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37"/>
          <p:cNvGrpSpPr/>
          <p:nvPr/>
        </p:nvGrpSpPr>
        <p:grpSpPr>
          <a:xfrm rot="2238444" flipH="1">
            <a:off x="45664" y="781407"/>
            <a:ext cx="608517" cy="765070"/>
            <a:chOff x="5875275" y="4587600"/>
            <a:chExt cx="202025" cy="254000"/>
          </a:xfrm>
        </p:grpSpPr>
        <p:sp>
          <p:nvSpPr>
            <p:cNvPr id="3451" name="Google Shape;3451;p37"/>
            <p:cNvSpPr/>
            <p:nvPr/>
          </p:nvSpPr>
          <p:spPr>
            <a:xfrm>
              <a:off x="5875275" y="4587625"/>
              <a:ext cx="202025" cy="253975"/>
            </a:xfrm>
            <a:custGeom>
              <a:avLst/>
              <a:gdLst/>
              <a:ahLst/>
              <a:cxnLst/>
              <a:rect l="l" t="t" r="r" b="b"/>
              <a:pathLst>
                <a:path w="8081" h="10159" extrusionOk="0">
                  <a:moveTo>
                    <a:pt x="1884" y="1234"/>
                  </a:moveTo>
                  <a:cubicBezTo>
                    <a:pt x="2085" y="1234"/>
                    <a:pt x="2292" y="1297"/>
                    <a:pt x="2477" y="1361"/>
                  </a:cubicBezTo>
                  <a:cubicBezTo>
                    <a:pt x="2865" y="1496"/>
                    <a:pt x="3228" y="1650"/>
                    <a:pt x="3534" y="1934"/>
                  </a:cubicBezTo>
                  <a:cubicBezTo>
                    <a:pt x="3821" y="2197"/>
                    <a:pt x="4084" y="2487"/>
                    <a:pt x="4344" y="2770"/>
                  </a:cubicBezTo>
                  <a:cubicBezTo>
                    <a:pt x="4900" y="3372"/>
                    <a:pt x="5424" y="4012"/>
                    <a:pt x="5865" y="4703"/>
                  </a:cubicBezTo>
                  <a:cubicBezTo>
                    <a:pt x="6251" y="5312"/>
                    <a:pt x="6570" y="5967"/>
                    <a:pt x="6784" y="6656"/>
                  </a:cubicBezTo>
                  <a:cubicBezTo>
                    <a:pt x="6892" y="7007"/>
                    <a:pt x="6971" y="7370"/>
                    <a:pt x="7018" y="7735"/>
                  </a:cubicBezTo>
                  <a:cubicBezTo>
                    <a:pt x="7061" y="8081"/>
                    <a:pt x="7123" y="8506"/>
                    <a:pt x="6978" y="8835"/>
                  </a:cubicBezTo>
                  <a:cubicBezTo>
                    <a:pt x="6833" y="9163"/>
                    <a:pt x="6471" y="9313"/>
                    <a:pt x="6127" y="9313"/>
                  </a:cubicBezTo>
                  <a:cubicBezTo>
                    <a:pt x="6074" y="9313"/>
                    <a:pt x="6022" y="9310"/>
                    <a:pt x="5971" y="9303"/>
                  </a:cubicBezTo>
                  <a:cubicBezTo>
                    <a:pt x="5543" y="9244"/>
                    <a:pt x="5177" y="8960"/>
                    <a:pt x="4868" y="8674"/>
                  </a:cubicBezTo>
                  <a:cubicBezTo>
                    <a:pt x="4344" y="8186"/>
                    <a:pt x="3863" y="7650"/>
                    <a:pt x="3392" y="7106"/>
                  </a:cubicBezTo>
                  <a:cubicBezTo>
                    <a:pt x="3251" y="6853"/>
                    <a:pt x="3119" y="6589"/>
                    <a:pt x="2978" y="6329"/>
                  </a:cubicBezTo>
                  <a:cubicBezTo>
                    <a:pt x="2625" y="5674"/>
                    <a:pt x="2148" y="5111"/>
                    <a:pt x="1743" y="4489"/>
                  </a:cubicBezTo>
                  <a:cubicBezTo>
                    <a:pt x="1328" y="3857"/>
                    <a:pt x="1061" y="3159"/>
                    <a:pt x="1072" y="2395"/>
                  </a:cubicBezTo>
                  <a:cubicBezTo>
                    <a:pt x="1078" y="2019"/>
                    <a:pt x="1157" y="1542"/>
                    <a:pt x="1509" y="1331"/>
                  </a:cubicBezTo>
                  <a:cubicBezTo>
                    <a:pt x="1626" y="1261"/>
                    <a:pt x="1754" y="1234"/>
                    <a:pt x="1884" y="1234"/>
                  </a:cubicBezTo>
                  <a:close/>
                  <a:moveTo>
                    <a:pt x="1082" y="0"/>
                  </a:moveTo>
                  <a:cubicBezTo>
                    <a:pt x="844" y="0"/>
                    <a:pt x="610" y="66"/>
                    <a:pt x="413" y="228"/>
                  </a:cubicBezTo>
                  <a:cubicBezTo>
                    <a:pt x="8" y="564"/>
                    <a:pt x="1" y="1232"/>
                    <a:pt x="90" y="1687"/>
                  </a:cubicBezTo>
                  <a:cubicBezTo>
                    <a:pt x="153" y="2016"/>
                    <a:pt x="327" y="2468"/>
                    <a:pt x="505" y="2902"/>
                  </a:cubicBezTo>
                  <a:cubicBezTo>
                    <a:pt x="1131" y="4107"/>
                    <a:pt x="1822" y="5223"/>
                    <a:pt x="2625" y="6320"/>
                  </a:cubicBezTo>
                  <a:cubicBezTo>
                    <a:pt x="3093" y="6958"/>
                    <a:pt x="3590" y="7597"/>
                    <a:pt x="4015" y="8269"/>
                  </a:cubicBezTo>
                  <a:cubicBezTo>
                    <a:pt x="4400" y="8700"/>
                    <a:pt x="4805" y="9112"/>
                    <a:pt x="5253" y="9467"/>
                  </a:cubicBezTo>
                  <a:cubicBezTo>
                    <a:pt x="5668" y="9800"/>
                    <a:pt x="6155" y="10142"/>
                    <a:pt x="6705" y="10159"/>
                  </a:cubicBezTo>
                  <a:cubicBezTo>
                    <a:pt x="6713" y="10159"/>
                    <a:pt x="6722" y="10159"/>
                    <a:pt x="6730" y="10159"/>
                  </a:cubicBezTo>
                  <a:cubicBezTo>
                    <a:pt x="7235" y="10159"/>
                    <a:pt x="7636" y="9871"/>
                    <a:pt x="7781" y="9388"/>
                  </a:cubicBezTo>
                  <a:cubicBezTo>
                    <a:pt x="8081" y="8407"/>
                    <a:pt x="7798" y="7314"/>
                    <a:pt x="7403" y="6408"/>
                  </a:cubicBezTo>
                  <a:cubicBezTo>
                    <a:pt x="6922" y="5312"/>
                    <a:pt x="6248" y="4281"/>
                    <a:pt x="5513" y="3343"/>
                  </a:cubicBezTo>
                  <a:cubicBezTo>
                    <a:pt x="4815" y="2454"/>
                    <a:pt x="4011" y="1638"/>
                    <a:pt x="3090" y="979"/>
                  </a:cubicBezTo>
                  <a:cubicBezTo>
                    <a:pt x="2681" y="633"/>
                    <a:pt x="2198" y="334"/>
                    <a:pt x="1716" y="136"/>
                  </a:cubicBezTo>
                  <a:cubicBezTo>
                    <a:pt x="1517" y="54"/>
                    <a:pt x="1297" y="0"/>
                    <a:pt x="1082" y="0"/>
                  </a:cubicBezTo>
                  <a:close/>
                </a:path>
              </a:pathLst>
            </a:custGeom>
            <a:solidFill>
              <a:srgbClr val="2C8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7"/>
            <p:cNvSpPr/>
            <p:nvPr/>
          </p:nvSpPr>
          <p:spPr>
            <a:xfrm>
              <a:off x="5892675" y="4612300"/>
              <a:ext cx="167525" cy="210875"/>
            </a:xfrm>
            <a:custGeom>
              <a:avLst/>
              <a:gdLst/>
              <a:ahLst/>
              <a:cxnLst/>
              <a:rect l="l" t="t" r="r" b="b"/>
              <a:pathLst>
                <a:path w="6701" h="8435" extrusionOk="0">
                  <a:moveTo>
                    <a:pt x="1556" y="1024"/>
                  </a:moveTo>
                  <a:cubicBezTo>
                    <a:pt x="1722" y="1024"/>
                    <a:pt x="1894" y="1077"/>
                    <a:pt x="2048" y="1131"/>
                  </a:cubicBezTo>
                  <a:cubicBezTo>
                    <a:pt x="2374" y="1243"/>
                    <a:pt x="2674" y="1371"/>
                    <a:pt x="2927" y="1605"/>
                  </a:cubicBezTo>
                  <a:cubicBezTo>
                    <a:pt x="3164" y="1823"/>
                    <a:pt x="3382" y="2063"/>
                    <a:pt x="3599" y="2300"/>
                  </a:cubicBezTo>
                  <a:cubicBezTo>
                    <a:pt x="4063" y="2800"/>
                    <a:pt x="4497" y="3330"/>
                    <a:pt x="4860" y="3907"/>
                  </a:cubicBezTo>
                  <a:cubicBezTo>
                    <a:pt x="5183" y="4411"/>
                    <a:pt x="5449" y="4954"/>
                    <a:pt x="5623" y="5526"/>
                  </a:cubicBezTo>
                  <a:cubicBezTo>
                    <a:pt x="5716" y="5820"/>
                    <a:pt x="5781" y="6119"/>
                    <a:pt x="5821" y="6423"/>
                  </a:cubicBezTo>
                  <a:cubicBezTo>
                    <a:pt x="5857" y="6709"/>
                    <a:pt x="5907" y="7061"/>
                    <a:pt x="5785" y="7335"/>
                  </a:cubicBezTo>
                  <a:cubicBezTo>
                    <a:pt x="5665" y="7607"/>
                    <a:pt x="5370" y="7733"/>
                    <a:pt x="5084" y="7733"/>
                  </a:cubicBezTo>
                  <a:cubicBezTo>
                    <a:pt x="5038" y="7733"/>
                    <a:pt x="4993" y="7730"/>
                    <a:pt x="4949" y="7723"/>
                  </a:cubicBezTo>
                  <a:cubicBezTo>
                    <a:pt x="4593" y="7677"/>
                    <a:pt x="4290" y="7440"/>
                    <a:pt x="4037" y="7203"/>
                  </a:cubicBezTo>
                  <a:cubicBezTo>
                    <a:pt x="3599" y="6795"/>
                    <a:pt x="3201" y="6350"/>
                    <a:pt x="2809" y="5902"/>
                  </a:cubicBezTo>
                  <a:cubicBezTo>
                    <a:pt x="2690" y="5688"/>
                    <a:pt x="2581" y="5471"/>
                    <a:pt x="2466" y="5257"/>
                  </a:cubicBezTo>
                  <a:cubicBezTo>
                    <a:pt x="2173" y="4710"/>
                    <a:pt x="1774" y="4242"/>
                    <a:pt x="1438" y="3726"/>
                  </a:cubicBezTo>
                  <a:cubicBezTo>
                    <a:pt x="1096" y="3202"/>
                    <a:pt x="876" y="2622"/>
                    <a:pt x="882" y="1987"/>
                  </a:cubicBezTo>
                  <a:cubicBezTo>
                    <a:pt x="889" y="1678"/>
                    <a:pt x="952" y="1279"/>
                    <a:pt x="1245" y="1105"/>
                  </a:cubicBezTo>
                  <a:cubicBezTo>
                    <a:pt x="1342" y="1047"/>
                    <a:pt x="1448" y="1024"/>
                    <a:pt x="1556" y="1024"/>
                  </a:cubicBezTo>
                  <a:close/>
                  <a:moveTo>
                    <a:pt x="889" y="0"/>
                  </a:moveTo>
                  <a:cubicBezTo>
                    <a:pt x="692" y="0"/>
                    <a:pt x="498" y="54"/>
                    <a:pt x="336" y="189"/>
                  </a:cubicBezTo>
                  <a:cubicBezTo>
                    <a:pt x="0" y="469"/>
                    <a:pt x="40" y="960"/>
                    <a:pt x="112" y="1338"/>
                  </a:cubicBezTo>
                  <a:cubicBezTo>
                    <a:pt x="210" y="1842"/>
                    <a:pt x="411" y="2303"/>
                    <a:pt x="589" y="2780"/>
                  </a:cubicBezTo>
                  <a:cubicBezTo>
                    <a:pt x="764" y="3251"/>
                    <a:pt x="971" y="3713"/>
                    <a:pt x="1218" y="4154"/>
                  </a:cubicBezTo>
                  <a:cubicBezTo>
                    <a:pt x="1475" y="4611"/>
                    <a:pt x="1791" y="5020"/>
                    <a:pt x="2127" y="5425"/>
                  </a:cubicBezTo>
                  <a:cubicBezTo>
                    <a:pt x="2825" y="6265"/>
                    <a:pt x="3493" y="7176"/>
                    <a:pt x="4353" y="7862"/>
                  </a:cubicBezTo>
                  <a:cubicBezTo>
                    <a:pt x="4698" y="8134"/>
                    <a:pt x="5103" y="8421"/>
                    <a:pt x="5561" y="8434"/>
                  </a:cubicBezTo>
                  <a:cubicBezTo>
                    <a:pt x="5569" y="8435"/>
                    <a:pt x="5577" y="8435"/>
                    <a:pt x="5585" y="8435"/>
                  </a:cubicBezTo>
                  <a:cubicBezTo>
                    <a:pt x="6002" y="8435"/>
                    <a:pt x="6334" y="8196"/>
                    <a:pt x="6453" y="7792"/>
                  </a:cubicBezTo>
                  <a:cubicBezTo>
                    <a:pt x="6701" y="6979"/>
                    <a:pt x="6467" y="6073"/>
                    <a:pt x="6137" y="5319"/>
                  </a:cubicBezTo>
                  <a:cubicBezTo>
                    <a:pt x="5742" y="4411"/>
                    <a:pt x="5179" y="3555"/>
                    <a:pt x="4570" y="2777"/>
                  </a:cubicBezTo>
                  <a:cubicBezTo>
                    <a:pt x="3991" y="2037"/>
                    <a:pt x="3374" y="1283"/>
                    <a:pt x="2608" y="736"/>
                  </a:cubicBezTo>
                  <a:cubicBezTo>
                    <a:pt x="2272" y="449"/>
                    <a:pt x="1818" y="279"/>
                    <a:pt x="1419" y="113"/>
                  </a:cubicBezTo>
                  <a:cubicBezTo>
                    <a:pt x="1252" y="45"/>
                    <a:pt x="1069" y="0"/>
                    <a:pt x="889" y="0"/>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7"/>
            <p:cNvSpPr/>
            <p:nvPr/>
          </p:nvSpPr>
          <p:spPr>
            <a:xfrm>
              <a:off x="5890200" y="4637350"/>
              <a:ext cx="175025" cy="157625"/>
            </a:xfrm>
            <a:custGeom>
              <a:avLst/>
              <a:gdLst/>
              <a:ahLst/>
              <a:cxnLst/>
              <a:rect l="l" t="t" r="r" b="b"/>
              <a:pathLst>
                <a:path w="7001" h="6305" extrusionOk="0">
                  <a:moveTo>
                    <a:pt x="3736" y="0"/>
                  </a:moveTo>
                  <a:cubicBezTo>
                    <a:pt x="3523" y="0"/>
                    <a:pt x="3308" y="23"/>
                    <a:pt x="3092" y="70"/>
                  </a:cubicBezTo>
                  <a:cubicBezTo>
                    <a:pt x="2107" y="287"/>
                    <a:pt x="1215" y="949"/>
                    <a:pt x="741" y="1871"/>
                  </a:cubicBezTo>
                  <a:cubicBezTo>
                    <a:pt x="639" y="2079"/>
                    <a:pt x="554" y="2292"/>
                    <a:pt x="497" y="2513"/>
                  </a:cubicBezTo>
                  <a:cubicBezTo>
                    <a:pt x="0" y="4442"/>
                    <a:pt x="1709" y="6112"/>
                    <a:pt x="3481" y="6290"/>
                  </a:cubicBezTo>
                  <a:cubicBezTo>
                    <a:pt x="3578" y="6300"/>
                    <a:pt x="3674" y="6304"/>
                    <a:pt x="3768" y="6304"/>
                  </a:cubicBezTo>
                  <a:cubicBezTo>
                    <a:pt x="4800" y="6304"/>
                    <a:pt x="5666" y="5742"/>
                    <a:pt x="6197" y="4943"/>
                  </a:cubicBezTo>
                  <a:cubicBezTo>
                    <a:pt x="6845" y="3968"/>
                    <a:pt x="7000" y="2638"/>
                    <a:pt x="6368" y="1541"/>
                  </a:cubicBezTo>
                  <a:cubicBezTo>
                    <a:pt x="5818" y="589"/>
                    <a:pt x="4818" y="0"/>
                    <a:pt x="3736" y="0"/>
                  </a:cubicBezTo>
                  <a:close/>
                </a:path>
              </a:pathLst>
            </a:custGeom>
            <a:solidFill>
              <a:srgbClr val="016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7"/>
            <p:cNvSpPr/>
            <p:nvPr/>
          </p:nvSpPr>
          <p:spPr>
            <a:xfrm>
              <a:off x="5903125" y="4641625"/>
              <a:ext cx="145800" cy="150425"/>
            </a:xfrm>
            <a:custGeom>
              <a:avLst/>
              <a:gdLst/>
              <a:ahLst/>
              <a:cxnLst/>
              <a:rect l="l" t="t" r="r" b="b"/>
              <a:pathLst>
                <a:path w="5832" h="6017" extrusionOk="0">
                  <a:moveTo>
                    <a:pt x="2538" y="1"/>
                  </a:moveTo>
                  <a:cubicBezTo>
                    <a:pt x="2789" y="429"/>
                    <a:pt x="2855" y="1022"/>
                    <a:pt x="2822" y="1486"/>
                  </a:cubicBezTo>
                  <a:cubicBezTo>
                    <a:pt x="2809" y="1694"/>
                    <a:pt x="2753" y="1920"/>
                    <a:pt x="2651" y="2105"/>
                  </a:cubicBezTo>
                  <a:cubicBezTo>
                    <a:pt x="2614" y="2118"/>
                    <a:pt x="2575" y="2128"/>
                    <a:pt x="2535" y="2138"/>
                  </a:cubicBezTo>
                  <a:cubicBezTo>
                    <a:pt x="2485" y="2148"/>
                    <a:pt x="2436" y="2153"/>
                    <a:pt x="2386" y="2153"/>
                  </a:cubicBezTo>
                  <a:cubicBezTo>
                    <a:pt x="2341" y="2153"/>
                    <a:pt x="2296" y="2149"/>
                    <a:pt x="2252" y="2141"/>
                  </a:cubicBezTo>
                  <a:cubicBezTo>
                    <a:pt x="2015" y="1773"/>
                    <a:pt x="1847" y="1328"/>
                    <a:pt x="1739" y="966"/>
                  </a:cubicBezTo>
                  <a:cubicBezTo>
                    <a:pt x="1103" y="1493"/>
                    <a:pt x="0" y="2609"/>
                    <a:pt x="576" y="3442"/>
                  </a:cubicBezTo>
                  <a:cubicBezTo>
                    <a:pt x="728" y="3284"/>
                    <a:pt x="912" y="3195"/>
                    <a:pt x="1113" y="3159"/>
                  </a:cubicBezTo>
                  <a:lnTo>
                    <a:pt x="1113" y="3159"/>
                  </a:lnTo>
                  <a:cubicBezTo>
                    <a:pt x="1067" y="3449"/>
                    <a:pt x="1067" y="3745"/>
                    <a:pt x="1107" y="4034"/>
                  </a:cubicBezTo>
                  <a:cubicBezTo>
                    <a:pt x="1112" y="4071"/>
                    <a:pt x="1145" y="4091"/>
                    <a:pt x="1178" y="4091"/>
                  </a:cubicBezTo>
                  <a:cubicBezTo>
                    <a:pt x="1207" y="4091"/>
                    <a:pt x="1236" y="4076"/>
                    <a:pt x="1245" y="4044"/>
                  </a:cubicBezTo>
                  <a:cubicBezTo>
                    <a:pt x="1330" y="3712"/>
                    <a:pt x="1479" y="3435"/>
                    <a:pt x="1666" y="3172"/>
                  </a:cubicBezTo>
                  <a:cubicBezTo>
                    <a:pt x="1887" y="3221"/>
                    <a:pt x="2101" y="3317"/>
                    <a:pt x="2278" y="3438"/>
                  </a:cubicBezTo>
                  <a:cubicBezTo>
                    <a:pt x="2776" y="3781"/>
                    <a:pt x="3079" y="4390"/>
                    <a:pt x="2842" y="4973"/>
                  </a:cubicBezTo>
                  <a:cubicBezTo>
                    <a:pt x="3039" y="5035"/>
                    <a:pt x="3217" y="5171"/>
                    <a:pt x="3375" y="5295"/>
                  </a:cubicBezTo>
                  <a:cubicBezTo>
                    <a:pt x="3596" y="5473"/>
                    <a:pt x="3803" y="5677"/>
                    <a:pt x="3971" y="5905"/>
                  </a:cubicBezTo>
                  <a:cubicBezTo>
                    <a:pt x="3997" y="5938"/>
                    <a:pt x="4023" y="5973"/>
                    <a:pt x="4047" y="6017"/>
                  </a:cubicBezTo>
                  <a:cubicBezTo>
                    <a:pt x="4178" y="5973"/>
                    <a:pt x="4304" y="5924"/>
                    <a:pt x="4429" y="5868"/>
                  </a:cubicBezTo>
                  <a:cubicBezTo>
                    <a:pt x="4122" y="5434"/>
                    <a:pt x="3747" y="5042"/>
                    <a:pt x="3329" y="4716"/>
                  </a:cubicBezTo>
                  <a:cubicBezTo>
                    <a:pt x="3319" y="4706"/>
                    <a:pt x="3309" y="4689"/>
                    <a:pt x="3309" y="4677"/>
                  </a:cubicBezTo>
                  <a:cubicBezTo>
                    <a:pt x="3365" y="4387"/>
                    <a:pt x="3375" y="4090"/>
                    <a:pt x="3441" y="3800"/>
                  </a:cubicBezTo>
                  <a:cubicBezTo>
                    <a:pt x="3194" y="3751"/>
                    <a:pt x="2950" y="3695"/>
                    <a:pt x="2704" y="3642"/>
                  </a:cubicBezTo>
                  <a:cubicBezTo>
                    <a:pt x="2670" y="3636"/>
                    <a:pt x="2664" y="3593"/>
                    <a:pt x="2680" y="3570"/>
                  </a:cubicBezTo>
                  <a:cubicBezTo>
                    <a:pt x="2838" y="3277"/>
                    <a:pt x="3075" y="3046"/>
                    <a:pt x="3356" y="2879"/>
                  </a:cubicBezTo>
                  <a:lnTo>
                    <a:pt x="3356" y="2879"/>
                  </a:lnTo>
                  <a:cubicBezTo>
                    <a:pt x="3350" y="2879"/>
                    <a:pt x="3344" y="2879"/>
                    <a:pt x="3339" y="2879"/>
                  </a:cubicBezTo>
                  <a:cubicBezTo>
                    <a:pt x="3161" y="2879"/>
                    <a:pt x="2999" y="2830"/>
                    <a:pt x="2851" y="2747"/>
                  </a:cubicBezTo>
                  <a:cubicBezTo>
                    <a:pt x="3049" y="2434"/>
                    <a:pt x="3306" y="2187"/>
                    <a:pt x="3596" y="1957"/>
                  </a:cubicBezTo>
                  <a:cubicBezTo>
                    <a:pt x="3699" y="1916"/>
                    <a:pt x="3825" y="1883"/>
                    <a:pt x="3943" y="1883"/>
                  </a:cubicBezTo>
                  <a:cubicBezTo>
                    <a:pt x="4005" y="1883"/>
                    <a:pt x="4065" y="1892"/>
                    <a:pt x="4119" y="1914"/>
                  </a:cubicBezTo>
                  <a:cubicBezTo>
                    <a:pt x="4116" y="1904"/>
                    <a:pt x="4116" y="1897"/>
                    <a:pt x="4119" y="1888"/>
                  </a:cubicBezTo>
                  <a:cubicBezTo>
                    <a:pt x="4274" y="2029"/>
                    <a:pt x="4409" y="2191"/>
                    <a:pt x="4521" y="2395"/>
                  </a:cubicBezTo>
                  <a:cubicBezTo>
                    <a:pt x="4695" y="2718"/>
                    <a:pt x="4784" y="3083"/>
                    <a:pt x="4774" y="3449"/>
                  </a:cubicBezTo>
                  <a:cubicBezTo>
                    <a:pt x="4722" y="3619"/>
                    <a:pt x="4633" y="3777"/>
                    <a:pt x="4517" y="3926"/>
                  </a:cubicBezTo>
                  <a:cubicBezTo>
                    <a:pt x="4809" y="4125"/>
                    <a:pt x="5177" y="4248"/>
                    <a:pt x="5537" y="4248"/>
                  </a:cubicBezTo>
                  <a:cubicBezTo>
                    <a:pt x="5636" y="4248"/>
                    <a:pt x="5735" y="4239"/>
                    <a:pt x="5831" y="4219"/>
                  </a:cubicBezTo>
                  <a:cubicBezTo>
                    <a:pt x="5752" y="4195"/>
                    <a:pt x="5673" y="4173"/>
                    <a:pt x="5594" y="4146"/>
                  </a:cubicBezTo>
                  <a:cubicBezTo>
                    <a:pt x="5275" y="4034"/>
                    <a:pt x="5015" y="3886"/>
                    <a:pt x="4926" y="3543"/>
                  </a:cubicBezTo>
                  <a:cubicBezTo>
                    <a:pt x="4919" y="3508"/>
                    <a:pt x="4912" y="3472"/>
                    <a:pt x="4903" y="3435"/>
                  </a:cubicBezTo>
                  <a:cubicBezTo>
                    <a:pt x="4919" y="3043"/>
                    <a:pt x="4827" y="2654"/>
                    <a:pt x="4636" y="2309"/>
                  </a:cubicBezTo>
                  <a:cubicBezTo>
                    <a:pt x="4531" y="2118"/>
                    <a:pt x="4389" y="1920"/>
                    <a:pt x="4218" y="1756"/>
                  </a:cubicBezTo>
                  <a:cubicBezTo>
                    <a:pt x="4201" y="1634"/>
                    <a:pt x="4221" y="1499"/>
                    <a:pt x="4287" y="1347"/>
                  </a:cubicBezTo>
                  <a:cubicBezTo>
                    <a:pt x="4297" y="1322"/>
                    <a:pt x="4318" y="1308"/>
                    <a:pt x="4343" y="1308"/>
                  </a:cubicBezTo>
                  <a:cubicBezTo>
                    <a:pt x="4349" y="1308"/>
                    <a:pt x="4356" y="1309"/>
                    <a:pt x="4363" y="1311"/>
                  </a:cubicBezTo>
                  <a:cubicBezTo>
                    <a:pt x="4392" y="1315"/>
                    <a:pt x="4719" y="1367"/>
                    <a:pt x="4883" y="1443"/>
                  </a:cubicBezTo>
                  <a:cubicBezTo>
                    <a:pt x="4324" y="696"/>
                    <a:pt x="3356" y="409"/>
                    <a:pt x="2538" y="1"/>
                  </a:cubicBezTo>
                  <a:close/>
                </a:path>
              </a:pathLst>
            </a:custGeom>
            <a:solidFill>
              <a:srgbClr val="363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7"/>
            <p:cNvSpPr/>
            <p:nvPr/>
          </p:nvSpPr>
          <p:spPr>
            <a:xfrm>
              <a:off x="5896525" y="4587600"/>
              <a:ext cx="180775" cy="252525"/>
            </a:xfrm>
            <a:custGeom>
              <a:avLst/>
              <a:gdLst/>
              <a:ahLst/>
              <a:cxnLst/>
              <a:rect l="l" t="t" r="r" b="b"/>
              <a:pathLst>
                <a:path w="7231" h="10101" extrusionOk="0">
                  <a:moveTo>
                    <a:pt x="227" y="1"/>
                  </a:moveTo>
                  <a:cubicBezTo>
                    <a:pt x="151" y="1"/>
                    <a:pt x="75" y="7"/>
                    <a:pt x="0" y="22"/>
                  </a:cubicBezTo>
                  <a:cubicBezTo>
                    <a:pt x="274" y="443"/>
                    <a:pt x="570" y="849"/>
                    <a:pt x="870" y="1250"/>
                  </a:cubicBezTo>
                  <a:cubicBezTo>
                    <a:pt x="923" y="1239"/>
                    <a:pt x="978" y="1235"/>
                    <a:pt x="1033" y="1235"/>
                  </a:cubicBezTo>
                  <a:cubicBezTo>
                    <a:pt x="1233" y="1235"/>
                    <a:pt x="1441" y="1297"/>
                    <a:pt x="1627" y="1362"/>
                  </a:cubicBezTo>
                  <a:cubicBezTo>
                    <a:pt x="2015" y="1497"/>
                    <a:pt x="2378" y="1651"/>
                    <a:pt x="2684" y="1935"/>
                  </a:cubicBezTo>
                  <a:cubicBezTo>
                    <a:pt x="2971" y="2198"/>
                    <a:pt x="3234" y="2488"/>
                    <a:pt x="3494" y="2771"/>
                  </a:cubicBezTo>
                  <a:cubicBezTo>
                    <a:pt x="4050" y="3373"/>
                    <a:pt x="4574" y="4013"/>
                    <a:pt x="5015" y="4704"/>
                  </a:cubicBezTo>
                  <a:cubicBezTo>
                    <a:pt x="5401" y="5313"/>
                    <a:pt x="5720" y="5968"/>
                    <a:pt x="5934" y="6657"/>
                  </a:cubicBezTo>
                  <a:cubicBezTo>
                    <a:pt x="6042" y="7008"/>
                    <a:pt x="6121" y="7371"/>
                    <a:pt x="6168" y="7736"/>
                  </a:cubicBezTo>
                  <a:cubicBezTo>
                    <a:pt x="6211" y="8082"/>
                    <a:pt x="6273" y="8507"/>
                    <a:pt x="6128" y="8836"/>
                  </a:cubicBezTo>
                  <a:cubicBezTo>
                    <a:pt x="6062" y="8981"/>
                    <a:pt x="5957" y="9090"/>
                    <a:pt x="5828" y="9169"/>
                  </a:cubicBezTo>
                  <a:cubicBezTo>
                    <a:pt x="5875" y="9264"/>
                    <a:pt x="5918" y="9356"/>
                    <a:pt x="5960" y="9452"/>
                  </a:cubicBezTo>
                  <a:cubicBezTo>
                    <a:pt x="6059" y="9669"/>
                    <a:pt x="6151" y="9886"/>
                    <a:pt x="6257" y="10101"/>
                  </a:cubicBezTo>
                  <a:cubicBezTo>
                    <a:pt x="6579" y="9995"/>
                    <a:pt x="6826" y="9745"/>
                    <a:pt x="6931" y="9389"/>
                  </a:cubicBezTo>
                  <a:cubicBezTo>
                    <a:pt x="7231" y="8408"/>
                    <a:pt x="6948" y="7315"/>
                    <a:pt x="6553" y="6409"/>
                  </a:cubicBezTo>
                  <a:cubicBezTo>
                    <a:pt x="6072" y="5313"/>
                    <a:pt x="5398" y="4282"/>
                    <a:pt x="4663" y="3344"/>
                  </a:cubicBezTo>
                  <a:cubicBezTo>
                    <a:pt x="3965" y="2455"/>
                    <a:pt x="3161" y="1639"/>
                    <a:pt x="2240" y="980"/>
                  </a:cubicBezTo>
                  <a:cubicBezTo>
                    <a:pt x="1831" y="634"/>
                    <a:pt x="1348" y="335"/>
                    <a:pt x="866" y="137"/>
                  </a:cubicBezTo>
                  <a:cubicBezTo>
                    <a:pt x="665" y="55"/>
                    <a:pt x="443" y="1"/>
                    <a:pt x="227"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7"/>
            <p:cNvSpPr/>
            <p:nvPr/>
          </p:nvSpPr>
          <p:spPr>
            <a:xfrm>
              <a:off x="5913400" y="4612300"/>
              <a:ext cx="146800" cy="207900"/>
            </a:xfrm>
            <a:custGeom>
              <a:avLst/>
              <a:gdLst/>
              <a:ahLst/>
              <a:cxnLst/>
              <a:rect l="l" t="t" r="r" b="b"/>
              <a:pathLst>
                <a:path w="5872" h="8316" extrusionOk="0">
                  <a:moveTo>
                    <a:pt x="60" y="1"/>
                  </a:moveTo>
                  <a:cubicBezTo>
                    <a:pt x="40" y="1"/>
                    <a:pt x="20" y="1"/>
                    <a:pt x="1" y="2"/>
                  </a:cubicBezTo>
                  <a:cubicBezTo>
                    <a:pt x="251" y="341"/>
                    <a:pt x="504" y="680"/>
                    <a:pt x="748" y="1026"/>
                  </a:cubicBezTo>
                  <a:cubicBezTo>
                    <a:pt x="910" y="1029"/>
                    <a:pt x="1074" y="1078"/>
                    <a:pt x="1219" y="1131"/>
                  </a:cubicBezTo>
                  <a:cubicBezTo>
                    <a:pt x="1545" y="1243"/>
                    <a:pt x="1845" y="1371"/>
                    <a:pt x="2098" y="1605"/>
                  </a:cubicBezTo>
                  <a:cubicBezTo>
                    <a:pt x="2335" y="1823"/>
                    <a:pt x="2553" y="2063"/>
                    <a:pt x="2770" y="2300"/>
                  </a:cubicBezTo>
                  <a:cubicBezTo>
                    <a:pt x="3234" y="2800"/>
                    <a:pt x="3668" y="3330"/>
                    <a:pt x="4031" y="3907"/>
                  </a:cubicBezTo>
                  <a:cubicBezTo>
                    <a:pt x="4354" y="4411"/>
                    <a:pt x="4620" y="4954"/>
                    <a:pt x="4794" y="5526"/>
                  </a:cubicBezTo>
                  <a:cubicBezTo>
                    <a:pt x="4887" y="5820"/>
                    <a:pt x="4952" y="6119"/>
                    <a:pt x="4992" y="6423"/>
                  </a:cubicBezTo>
                  <a:cubicBezTo>
                    <a:pt x="5028" y="6709"/>
                    <a:pt x="5078" y="7061"/>
                    <a:pt x="4956" y="7335"/>
                  </a:cubicBezTo>
                  <a:cubicBezTo>
                    <a:pt x="4923" y="7414"/>
                    <a:pt x="4870" y="7482"/>
                    <a:pt x="4811" y="7535"/>
                  </a:cubicBezTo>
                  <a:cubicBezTo>
                    <a:pt x="4956" y="7792"/>
                    <a:pt x="5094" y="8052"/>
                    <a:pt x="5220" y="8316"/>
                  </a:cubicBezTo>
                  <a:cubicBezTo>
                    <a:pt x="5410" y="8210"/>
                    <a:pt x="5555" y="8029"/>
                    <a:pt x="5624" y="7792"/>
                  </a:cubicBezTo>
                  <a:cubicBezTo>
                    <a:pt x="5872" y="6979"/>
                    <a:pt x="5638" y="6073"/>
                    <a:pt x="5308" y="5319"/>
                  </a:cubicBezTo>
                  <a:cubicBezTo>
                    <a:pt x="4913" y="4411"/>
                    <a:pt x="4350" y="3555"/>
                    <a:pt x="3741" y="2777"/>
                  </a:cubicBezTo>
                  <a:cubicBezTo>
                    <a:pt x="3162" y="2037"/>
                    <a:pt x="2545" y="1283"/>
                    <a:pt x="1779" y="736"/>
                  </a:cubicBezTo>
                  <a:cubicBezTo>
                    <a:pt x="1443" y="449"/>
                    <a:pt x="989" y="279"/>
                    <a:pt x="590" y="113"/>
                  </a:cubicBezTo>
                  <a:cubicBezTo>
                    <a:pt x="421" y="42"/>
                    <a:pt x="239" y="1"/>
                    <a:pt x="60" y="1"/>
                  </a:cubicBezTo>
                  <a:close/>
                </a:path>
              </a:pathLst>
            </a:custGeom>
            <a:solidFill>
              <a:srgbClr val="808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37"/>
          <p:cNvGrpSpPr/>
          <p:nvPr/>
        </p:nvGrpSpPr>
        <p:grpSpPr>
          <a:xfrm flipH="1">
            <a:off x="171844" y="4403198"/>
            <a:ext cx="400522" cy="400598"/>
            <a:chOff x="5715100" y="2545000"/>
            <a:chExt cx="379750" cy="379750"/>
          </a:xfrm>
        </p:grpSpPr>
        <p:sp>
          <p:nvSpPr>
            <p:cNvPr id="3458" name="Google Shape;3458;p37"/>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7"/>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7"/>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7"/>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7"/>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7"/>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7"/>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7"/>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7"/>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7"/>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7"/>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7"/>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7"/>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7"/>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7"/>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7"/>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7"/>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7"/>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7"/>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7"/>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7"/>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7"/>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7"/>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7"/>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7"/>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7"/>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37"/>
          <p:cNvGrpSpPr/>
          <p:nvPr/>
        </p:nvGrpSpPr>
        <p:grpSpPr>
          <a:xfrm rot="4500040" flipH="1">
            <a:off x="139049" y="2676388"/>
            <a:ext cx="39674" cy="191444"/>
            <a:chOff x="2785650" y="3828250"/>
            <a:chExt cx="39675" cy="191450"/>
          </a:xfrm>
        </p:grpSpPr>
        <p:sp>
          <p:nvSpPr>
            <p:cNvPr id="3485" name="Google Shape;3485;p3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37"/>
          <p:cNvGrpSpPr/>
          <p:nvPr/>
        </p:nvGrpSpPr>
        <p:grpSpPr>
          <a:xfrm flipH="1">
            <a:off x="106231" y="85988"/>
            <a:ext cx="105325" cy="278500"/>
            <a:chOff x="2581525" y="3787700"/>
            <a:chExt cx="105325" cy="278500"/>
          </a:xfrm>
        </p:grpSpPr>
        <p:sp>
          <p:nvSpPr>
            <p:cNvPr id="3489" name="Google Shape;3489;p37"/>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7"/>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7"/>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7"/>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3" name="Google Shape;3493;p37"/>
          <p:cNvSpPr/>
          <p:nvPr/>
        </p:nvSpPr>
        <p:spPr>
          <a:xfrm rot="4500040" flipH="1">
            <a:off x="1142722" y="38387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7"/>
          <p:cNvSpPr/>
          <p:nvPr/>
        </p:nvSpPr>
        <p:spPr>
          <a:xfrm rot="4500040" flipH="1">
            <a:off x="120897" y="14490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7"/>
          <p:cNvSpPr/>
          <p:nvPr/>
        </p:nvSpPr>
        <p:spPr>
          <a:xfrm rot="4500040" flipH="1">
            <a:off x="89722" y="41582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7"/>
          <p:cNvSpPr/>
          <p:nvPr/>
        </p:nvSpPr>
        <p:spPr>
          <a:xfrm flipH="1">
            <a:off x="266999" y="19722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7"/>
          <p:cNvSpPr/>
          <p:nvPr/>
        </p:nvSpPr>
        <p:spPr>
          <a:xfrm flipH="1">
            <a:off x="371749" y="3539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7"/>
          <p:cNvSpPr/>
          <p:nvPr/>
        </p:nvSpPr>
        <p:spPr>
          <a:xfrm flipH="1">
            <a:off x="1322662" y="48038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7"/>
          <p:cNvSpPr/>
          <p:nvPr/>
        </p:nvSpPr>
        <p:spPr>
          <a:xfrm flipH="1">
            <a:off x="126212" y="7742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7"/>
          <p:cNvSpPr/>
          <p:nvPr/>
        </p:nvSpPr>
        <p:spPr>
          <a:xfrm flipH="1">
            <a:off x="767024" y="4272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7"/>
          <p:cNvSpPr/>
          <p:nvPr/>
        </p:nvSpPr>
        <p:spPr>
          <a:xfrm flipH="1">
            <a:off x="789874"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7"/>
          <p:cNvSpPr/>
          <p:nvPr/>
        </p:nvSpPr>
        <p:spPr>
          <a:xfrm rot="4500040" flipH="1">
            <a:off x="671522" y="3871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7"/>
          <p:cNvSpPr/>
          <p:nvPr/>
        </p:nvSpPr>
        <p:spPr>
          <a:xfrm flipH="1">
            <a:off x="816399" y="48200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7"/>
          <p:cNvSpPr/>
          <p:nvPr/>
        </p:nvSpPr>
        <p:spPr>
          <a:xfrm rot="4500040" flipH="1">
            <a:off x="87472" y="49205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7"/>
          <p:cNvSpPr/>
          <p:nvPr/>
        </p:nvSpPr>
        <p:spPr>
          <a:xfrm flipH="1">
            <a:off x="1171874" y="4199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7"/>
          <p:cNvSpPr/>
          <p:nvPr/>
        </p:nvSpPr>
        <p:spPr>
          <a:xfrm rot="4500040" flipH="1">
            <a:off x="923697" y="34073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7"/>
          <p:cNvSpPr/>
          <p:nvPr/>
        </p:nvSpPr>
        <p:spPr>
          <a:xfrm flipH="1">
            <a:off x="101412"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7"/>
          <p:cNvSpPr/>
          <p:nvPr/>
        </p:nvSpPr>
        <p:spPr>
          <a:xfrm rot="4500040" flipH="1">
            <a:off x="658222" y="26772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7"/>
          <p:cNvSpPr/>
          <p:nvPr/>
        </p:nvSpPr>
        <p:spPr>
          <a:xfrm flipH="1">
            <a:off x="126199" y="2351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7"/>
          <p:cNvSpPr/>
          <p:nvPr/>
        </p:nvSpPr>
        <p:spPr>
          <a:xfrm rot="4500040" flipH="1">
            <a:off x="76447" y="36870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7"/>
          <p:cNvSpPr/>
          <p:nvPr/>
        </p:nvSpPr>
        <p:spPr>
          <a:xfrm flipH="1">
            <a:off x="506887" y="21919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7"/>
          <p:cNvSpPr/>
          <p:nvPr/>
        </p:nvSpPr>
        <p:spPr>
          <a:xfrm rot="4500040" flipH="1">
            <a:off x="54547" y="17477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7"/>
          <p:cNvSpPr/>
          <p:nvPr/>
        </p:nvSpPr>
        <p:spPr>
          <a:xfrm rot="4500040" flipH="1">
            <a:off x="412922" y="16216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7"/>
          <p:cNvSpPr/>
          <p:nvPr/>
        </p:nvSpPr>
        <p:spPr>
          <a:xfrm rot="4500040" flipH="1">
            <a:off x="2372" y="6598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5" name="Google Shape;3515;p37"/>
          <p:cNvGrpSpPr/>
          <p:nvPr/>
        </p:nvGrpSpPr>
        <p:grpSpPr>
          <a:xfrm flipH="1">
            <a:off x="328540" y="3845606"/>
            <a:ext cx="195185" cy="195143"/>
            <a:chOff x="5242300" y="323400"/>
            <a:chExt cx="228500" cy="228425"/>
          </a:xfrm>
        </p:grpSpPr>
        <p:sp>
          <p:nvSpPr>
            <p:cNvPr id="3516" name="Google Shape;3516;p37"/>
            <p:cNvSpPr/>
            <p:nvPr/>
          </p:nvSpPr>
          <p:spPr>
            <a:xfrm>
              <a:off x="5242300" y="323400"/>
              <a:ext cx="228500" cy="228425"/>
            </a:xfrm>
            <a:custGeom>
              <a:avLst/>
              <a:gdLst/>
              <a:ahLst/>
              <a:cxnLst/>
              <a:rect l="l" t="t" r="r" b="b"/>
              <a:pathLst>
                <a:path w="9140" h="9137" extrusionOk="0">
                  <a:moveTo>
                    <a:pt x="4570" y="0"/>
                  </a:moveTo>
                  <a:cubicBezTo>
                    <a:pt x="2045" y="0"/>
                    <a:pt x="0" y="2045"/>
                    <a:pt x="0" y="4570"/>
                  </a:cubicBezTo>
                  <a:cubicBezTo>
                    <a:pt x="0" y="7093"/>
                    <a:pt x="2045" y="9137"/>
                    <a:pt x="4570" y="9137"/>
                  </a:cubicBezTo>
                  <a:cubicBezTo>
                    <a:pt x="7096" y="9137"/>
                    <a:pt x="9140" y="7093"/>
                    <a:pt x="9140" y="4570"/>
                  </a:cubicBezTo>
                  <a:cubicBezTo>
                    <a:pt x="9140" y="2045"/>
                    <a:pt x="7096" y="0"/>
                    <a:pt x="4570" y="0"/>
                  </a:cubicBezTo>
                  <a:close/>
                </a:path>
              </a:pathLst>
            </a:custGeom>
            <a:solidFill>
              <a:srgbClr val="FCD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7"/>
            <p:cNvSpPr/>
            <p:nvPr/>
          </p:nvSpPr>
          <p:spPr>
            <a:xfrm>
              <a:off x="5276300" y="431100"/>
              <a:ext cx="164150" cy="118800"/>
            </a:xfrm>
            <a:custGeom>
              <a:avLst/>
              <a:gdLst/>
              <a:ahLst/>
              <a:cxnLst/>
              <a:rect l="l" t="t" r="r" b="b"/>
              <a:pathLst>
                <a:path w="6566" h="4752" extrusionOk="0">
                  <a:moveTo>
                    <a:pt x="5031" y="431"/>
                  </a:moveTo>
                  <a:cubicBezTo>
                    <a:pt x="5113" y="598"/>
                    <a:pt x="5394" y="513"/>
                    <a:pt x="5397" y="671"/>
                  </a:cubicBezTo>
                  <a:cubicBezTo>
                    <a:pt x="5207" y="846"/>
                    <a:pt x="5082" y="901"/>
                    <a:pt x="4985" y="901"/>
                  </a:cubicBezTo>
                  <a:cubicBezTo>
                    <a:pt x="4860" y="901"/>
                    <a:pt x="4784" y="808"/>
                    <a:pt x="4682" y="759"/>
                  </a:cubicBezTo>
                  <a:cubicBezTo>
                    <a:pt x="4797" y="634"/>
                    <a:pt x="4900" y="490"/>
                    <a:pt x="5031" y="431"/>
                  </a:cubicBezTo>
                  <a:close/>
                  <a:moveTo>
                    <a:pt x="3275" y="2311"/>
                  </a:moveTo>
                  <a:cubicBezTo>
                    <a:pt x="3335" y="2311"/>
                    <a:pt x="3392" y="2350"/>
                    <a:pt x="3447" y="2376"/>
                  </a:cubicBezTo>
                  <a:cubicBezTo>
                    <a:pt x="3509" y="2407"/>
                    <a:pt x="3580" y="2423"/>
                    <a:pt x="3649" y="2423"/>
                  </a:cubicBezTo>
                  <a:cubicBezTo>
                    <a:pt x="3675" y="2423"/>
                    <a:pt x="3702" y="2420"/>
                    <a:pt x="3727" y="2416"/>
                  </a:cubicBezTo>
                  <a:cubicBezTo>
                    <a:pt x="3752" y="2410"/>
                    <a:pt x="3779" y="2404"/>
                    <a:pt x="3804" y="2404"/>
                  </a:cubicBezTo>
                  <a:cubicBezTo>
                    <a:pt x="3826" y="2404"/>
                    <a:pt x="3845" y="2409"/>
                    <a:pt x="3862" y="2422"/>
                  </a:cubicBezTo>
                  <a:cubicBezTo>
                    <a:pt x="3888" y="2442"/>
                    <a:pt x="3895" y="2481"/>
                    <a:pt x="3885" y="2514"/>
                  </a:cubicBezTo>
                  <a:cubicBezTo>
                    <a:pt x="3872" y="2548"/>
                    <a:pt x="3849" y="2571"/>
                    <a:pt x="3819" y="2590"/>
                  </a:cubicBezTo>
                  <a:cubicBezTo>
                    <a:pt x="3816" y="2593"/>
                    <a:pt x="3809" y="2597"/>
                    <a:pt x="3806" y="2600"/>
                  </a:cubicBezTo>
                  <a:cubicBezTo>
                    <a:pt x="3750" y="2630"/>
                    <a:pt x="3684" y="2639"/>
                    <a:pt x="3622" y="2643"/>
                  </a:cubicBezTo>
                  <a:cubicBezTo>
                    <a:pt x="3612" y="2644"/>
                    <a:pt x="3601" y="2644"/>
                    <a:pt x="3591" y="2644"/>
                  </a:cubicBezTo>
                  <a:cubicBezTo>
                    <a:pt x="3441" y="2644"/>
                    <a:pt x="3293" y="2608"/>
                    <a:pt x="3144" y="2608"/>
                  </a:cubicBezTo>
                  <a:cubicBezTo>
                    <a:pt x="3123" y="2608"/>
                    <a:pt x="3103" y="2608"/>
                    <a:pt x="3082" y="2610"/>
                  </a:cubicBezTo>
                  <a:cubicBezTo>
                    <a:pt x="3039" y="2614"/>
                    <a:pt x="2994" y="2622"/>
                    <a:pt x="2949" y="2622"/>
                  </a:cubicBezTo>
                  <a:cubicBezTo>
                    <a:pt x="2922" y="2622"/>
                    <a:pt x="2894" y="2619"/>
                    <a:pt x="2868" y="2610"/>
                  </a:cubicBezTo>
                  <a:cubicBezTo>
                    <a:pt x="2740" y="2573"/>
                    <a:pt x="2733" y="2399"/>
                    <a:pt x="2863" y="2399"/>
                  </a:cubicBezTo>
                  <a:cubicBezTo>
                    <a:pt x="2874" y="2399"/>
                    <a:pt x="2885" y="2400"/>
                    <a:pt x="2897" y="2402"/>
                  </a:cubicBezTo>
                  <a:cubicBezTo>
                    <a:pt x="2939" y="2413"/>
                    <a:pt x="2980" y="2431"/>
                    <a:pt x="3021" y="2431"/>
                  </a:cubicBezTo>
                  <a:cubicBezTo>
                    <a:pt x="3029" y="2431"/>
                    <a:pt x="3038" y="2431"/>
                    <a:pt x="3046" y="2429"/>
                  </a:cubicBezTo>
                  <a:cubicBezTo>
                    <a:pt x="3125" y="2416"/>
                    <a:pt x="3171" y="2327"/>
                    <a:pt x="3250" y="2314"/>
                  </a:cubicBezTo>
                  <a:cubicBezTo>
                    <a:pt x="3258" y="2312"/>
                    <a:pt x="3266" y="2311"/>
                    <a:pt x="3275" y="2311"/>
                  </a:cubicBezTo>
                  <a:close/>
                  <a:moveTo>
                    <a:pt x="6338" y="3061"/>
                  </a:moveTo>
                  <a:cubicBezTo>
                    <a:pt x="6342" y="3061"/>
                    <a:pt x="6345" y="3061"/>
                    <a:pt x="6348" y="3061"/>
                  </a:cubicBezTo>
                  <a:cubicBezTo>
                    <a:pt x="6365" y="3113"/>
                    <a:pt x="6223" y="3209"/>
                    <a:pt x="6256" y="3256"/>
                  </a:cubicBezTo>
                  <a:cubicBezTo>
                    <a:pt x="6236" y="3263"/>
                    <a:pt x="6220" y="3267"/>
                    <a:pt x="6208" y="3267"/>
                  </a:cubicBezTo>
                  <a:cubicBezTo>
                    <a:pt x="6110" y="3267"/>
                    <a:pt x="6219" y="3061"/>
                    <a:pt x="6338" y="3061"/>
                  </a:cubicBezTo>
                  <a:close/>
                  <a:moveTo>
                    <a:pt x="4991" y="0"/>
                  </a:moveTo>
                  <a:cubicBezTo>
                    <a:pt x="4682" y="0"/>
                    <a:pt x="4371" y="85"/>
                    <a:pt x="4105" y="246"/>
                  </a:cubicBezTo>
                  <a:cubicBezTo>
                    <a:pt x="4139" y="318"/>
                    <a:pt x="4119" y="414"/>
                    <a:pt x="4056" y="470"/>
                  </a:cubicBezTo>
                  <a:cubicBezTo>
                    <a:pt x="4172" y="446"/>
                    <a:pt x="4287" y="427"/>
                    <a:pt x="4402" y="407"/>
                  </a:cubicBezTo>
                  <a:lnTo>
                    <a:pt x="4402" y="407"/>
                  </a:lnTo>
                  <a:cubicBezTo>
                    <a:pt x="4192" y="624"/>
                    <a:pt x="3882" y="707"/>
                    <a:pt x="3592" y="802"/>
                  </a:cubicBezTo>
                  <a:cubicBezTo>
                    <a:pt x="3306" y="898"/>
                    <a:pt x="3003" y="1033"/>
                    <a:pt x="2861" y="1303"/>
                  </a:cubicBezTo>
                  <a:cubicBezTo>
                    <a:pt x="2996" y="1233"/>
                    <a:pt x="3131" y="1165"/>
                    <a:pt x="3266" y="1095"/>
                  </a:cubicBezTo>
                  <a:lnTo>
                    <a:pt x="3266" y="1095"/>
                  </a:lnTo>
                  <a:cubicBezTo>
                    <a:pt x="3220" y="1290"/>
                    <a:pt x="3095" y="1464"/>
                    <a:pt x="2927" y="1569"/>
                  </a:cubicBezTo>
                  <a:cubicBezTo>
                    <a:pt x="2821" y="1632"/>
                    <a:pt x="2707" y="1668"/>
                    <a:pt x="2604" y="1730"/>
                  </a:cubicBezTo>
                  <a:cubicBezTo>
                    <a:pt x="2502" y="1797"/>
                    <a:pt x="2414" y="1902"/>
                    <a:pt x="2417" y="2024"/>
                  </a:cubicBezTo>
                  <a:cubicBezTo>
                    <a:pt x="2420" y="2133"/>
                    <a:pt x="2499" y="2238"/>
                    <a:pt x="2466" y="2343"/>
                  </a:cubicBezTo>
                  <a:cubicBezTo>
                    <a:pt x="2426" y="2461"/>
                    <a:pt x="2275" y="2488"/>
                    <a:pt x="2154" y="2501"/>
                  </a:cubicBezTo>
                  <a:cubicBezTo>
                    <a:pt x="1435" y="2580"/>
                    <a:pt x="741" y="2857"/>
                    <a:pt x="165" y="3291"/>
                  </a:cubicBezTo>
                  <a:cubicBezTo>
                    <a:pt x="105" y="3338"/>
                    <a:pt x="0" y="3387"/>
                    <a:pt x="20" y="3473"/>
                  </a:cubicBezTo>
                  <a:cubicBezTo>
                    <a:pt x="43" y="3561"/>
                    <a:pt x="128" y="3634"/>
                    <a:pt x="198" y="3690"/>
                  </a:cubicBezTo>
                  <a:cubicBezTo>
                    <a:pt x="882" y="4243"/>
                    <a:pt x="1725" y="4605"/>
                    <a:pt x="2601" y="4714"/>
                  </a:cubicBezTo>
                  <a:cubicBezTo>
                    <a:pt x="2799" y="4739"/>
                    <a:pt x="2999" y="4752"/>
                    <a:pt x="3199" y="4752"/>
                  </a:cubicBezTo>
                  <a:cubicBezTo>
                    <a:pt x="3882" y="4752"/>
                    <a:pt x="4563" y="4605"/>
                    <a:pt x="5183" y="4322"/>
                  </a:cubicBezTo>
                  <a:cubicBezTo>
                    <a:pt x="5650" y="4108"/>
                    <a:pt x="6091" y="3809"/>
                    <a:pt x="6381" y="3387"/>
                  </a:cubicBezTo>
                  <a:cubicBezTo>
                    <a:pt x="6388" y="3377"/>
                    <a:pt x="6397" y="3364"/>
                    <a:pt x="6404" y="3354"/>
                  </a:cubicBezTo>
                  <a:cubicBezTo>
                    <a:pt x="6503" y="3192"/>
                    <a:pt x="6565" y="2975"/>
                    <a:pt x="6433" y="2847"/>
                  </a:cubicBezTo>
                  <a:cubicBezTo>
                    <a:pt x="6377" y="2792"/>
                    <a:pt x="6305" y="2771"/>
                    <a:pt x="6227" y="2771"/>
                  </a:cubicBezTo>
                  <a:cubicBezTo>
                    <a:pt x="6124" y="2771"/>
                    <a:pt x="6011" y="2807"/>
                    <a:pt x="5913" y="2847"/>
                  </a:cubicBezTo>
                  <a:cubicBezTo>
                    <a:pt x="5920" y="2762"/>
                    <a:pt x="5927" y="2672"/>
                    <a:pt x="5933" y="2584"/>
                  </a:cubicBezTo>
                  <a:cubicBezTo>
                    <a:pt x="6151" y="2548"/>
                    <a:pt x="6358" y="2472"/>
                    <a:pt x="6549" y="2360"/>
                  </a:cubicBezTo>
                  <a:cubicBezTo>
                    <a:pt x="6384" y="2007"/>
                    <a:pt x="6094" y="1715"/>
                    <a:pt x="5745" y="1543"/>
                  </a:cubicBezTo>
                  <a:cubicBezTo>
                    <a:pt x="5762" y="1438"/>
                    <a:pt x="5834" y="1352"/>
                    <a:pt x="5883" y="1260"/>
                  </a:cubicBezTo>
                  <a:cubicBezTo>
                    <a:pt x="5933" y="1165"/>
                    <a:pt x="5956" y="1039"/>
                    <a:pt x="5883" y="960"/>
                  </a:cubicBezTo>
                  <a:cubicBezTo>
                    <a:pt x="5846" y="921"/>
                    <a:pt x="5797" y="906"/>
                    <a:pt x="5744" y="906"/>
                  </a:cubicBezTo>
                  <a:cubicBezTo>
                    <a:pt x="5673" y="906"/>
                    <a:pt x="5594" y="934"/>
                    <a:pt x="5528" y="964"/>
                  </a:cubicBezTo>
                  <a:cubicBezTo>
                    <a:pt x="5567" y="855"/>
                    <a:pt x="5611" y="747"/>
                    <a:pt x="5654" y="634"/>
                  </a:cubicBezTo>
                  <a:cubicBezTo>
                    <a:pt x="5666" y="601"/>
                    <a:pt x="5680" y="562"/>
                    <a:pt x="5670" y="525"/>
                  </a:cubicBezTo>
                  <a:cubicBezTo>
                    <a:pt x="5660" y="473"/>
                    <a:pt x="5607" y="440"/>
                    <a:pt x="5564" y="411"/>
                  </a:cubicBezTo>
                  <a:cubicBezTo>
                    <a:pt x="5446" y="322"/>
                    <a:pt x="5367" y="183"/>
                    <a:pt x="5347" y="39"/>
                  </a:cubicBezTo>
                  <a:cubicBezTo>
                    <a:pt x="5230" y="13"/>
                    <a:pt x="5110" y="0"/>
                    <a:pt x="4991" y="0"/>
                  </a:cubicBezTo>
                  <a:close/>
                </a:path>
              </a:pathLst>
            </a:custGeom>
            <a:solidFill>
              <a:srgbClr val="FFB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7"/>
            <p:cNvSpPr/>
            <p:nvPr/>
          </p:nvSpPr>
          <p:spPr>
            <a:xfrm>
              <a:off x="5249625" y="374425"/>
              <a:ext cx="213700" cy="23150"/>
            </a:xfrm>
            <a:custGeom>
              <a:avLst/>
              <a:gdLst/>
              <a:ahLst/>
              <a:cxnLst/>
              <a:rect l="l" t="t" r="r" b="b"/>
              <a:pathLst>
                <a:path w="8548" h="926" extrusionOk="0">
                  <a:moveTo>
                    <a:pt x="4455" y="3"/>
                  </a:moveTo>
                  <a:cubicBezTo>
                    <a:pt x="4379" y="3"/>
                    <a:pt x="4304" y="3"/>
                    <a:pt x="4228" y="4"/>
                  </a:cubicBezTo>
                  <a:cubicBezTo>
                    <a:pt x="2967" y="11"/>
                    <a:pt x="1633" y="1"/>
                    <a:pt x="366" y="175"/>
                  </a:cubicBezTo>
                  <a:cubicBezTo>
                    <a:pt x="221" y="412"/>
                    <a:pt x="99" y="663"/>
                    <a:pt x="0" y="926"/>
                  </a:cubicBezTo>
                  <a:cubicBezTo>
                    <a:pt x="13" y="926"/>
                    <a:pt x="26" y="926"/>
                    <a:pt x="39" y="926"/>
                  </a:cubicBezTo>
                  <a:cubicBezTo>
                    <a:pt x="1491" y="926"/>
                    <a:pt x="2953" y="748"/>
                    <a:pt x="4406" y="745"/>
                  </a:cubicBezTo>
                  <a:cubicBezTo>
                    <a:pt x="4441" y="745"/>
                    <a:pt x="4476" y="745"/>
                    <a:pt x="4511" y="745"/>
                  </a:cubicBezTo>
                  <a:cubicBezTo>
                    <a:pt x="5859" y="745"/>
                    <a:pt x="7203" y="804"/>
                    <a:pt x="8548" y="909"/>
                  </a:cubicBezTo>
                  <a:cubicBezTo>
                    <a:pt x="8446" y="639"/>
                    <a:pt x="8318" y="382"/>
                    <a:pt x="8169" y="139"/>
                  </a:cubicBezTo>
                  <a:cubicBezTo>
                    <a:pt x="6931" y="52"/>
                    <a:pt x="5693" y="3"/>
                    <a:pt x="4455" y="3"/>
                  </a:cubicBezTo>
                  <a:close/>
                </a:path>
              </a:pathLst>
            </a:custGeom>
            <a:solidFill>
              <a:srgbClr val="FFE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7"/>
            <p:cNvSpPr/>
            <p:nvPr/>
          </p:nvSpPr>
          <p:spPr>
            <a:xfrm>
              <a:off x="5242300" y="399275"/>
              <a:ext cx="227950" cy="44825"/>
            </a:xfrm>
            <a:custGeom>
              <a:avLst/>
              <a:gdLst/>
              <a:ahLst/>
              <a:cxnLst/>
              <a:rect l="l" t="t" r="r" b="b"/>
              <a:pathLst>
                <a:path w="9118" h="1793" extrusionOk="0">
                  <a:moveTo>
                    <a:pt x="8766" y="1"/>
                  </a:moveTo>
                  <a:cubicBezTo>
                    <a:pt x="8508" y="1"/>
                    <a:pt x="8247" y="65"/>
                    <a:pt x="8004" y="212"/>
                  </a:cubicBezTo>
                  <a:cubicBezTo>
                    <a:pt x="8004" y="212"/>
                    <a:pt x="8001" y="212"/>
                    <a:pt x="8001" y="215"/>
                  </a:cubicBezTo>
                  <a:cubicBezTo>
                    <a:pt x="7526" y="179"/>
                    <a:pt x="7050" y="157"/>
                    <a:pt x="6573" y="157"/>
                  </a:cubicBezTo>
                  <a:cubicBezTo>
                    <a:pt x="6136" y="157"/>
                    <a:pt x="5698" y="176"/>
                    <a:pt x="5262" y="218"/>
                  </a:cubicBezTo>
                  <a:cubicBezTo>
                    <a:pt x="4883" y="254"/>
                    <a:pt x="4505" y="307"/>
                    <a:pt x="4126" y="367"/>
                  </a:cubicBezTo>
                  <a:cubicBezTo>
                    <a:pt x="4023" y="332"/>
                    <a:pt x="3935" y="318"/>
                    <a:pt x="3855" y="318"/>
                  </a:cubicBezTo>
                  <a:cubicBezTo>
                    <a:pt x="3656" y="318"/>
                    <a:pt x="3506" y="406"/>
                    <a:pt x="3292" y="495"/>
                  </a:cubicBezTo>
                  <a:cubicBezTo>
                    <a:pt x="3141" y="521"/>
                    <a:pt x="2990" y="544"/>
                    <a:pt x="2838" y="567"/>
                  </a:cubicBezTo>
                  <a:cubicBezTo>
                    <a:pt x="2795" y="531"/>
                    <a:pt x="2746" y="475"/>
                    <a:pt x="2617" y="416"/>
                  </a:cubicBezTo>
                  <a:cubicBezTo>
                    <a:pt x="2493" y="360"/>
                    <a:pt x="2420" y="307"/>
                    <a:pt x="2275" y="297"/>
                  </a:cubicBezTo>
                  <a:cubicBezTo>
                    <a:pt x="2271" y="297"/>
                    <a:pt x="2267" y="297"/>
                    <a:pt x="2263" y="297"/>
                  </a:cubicBezTo>
                  <a:cubicBezTo>
                    <a:pt x="2098" y="297"/>
                    <a:pt x="1665" y="534"/>
                    <a:pt x="1488" y="672"/>
                  </a:cubicBezTo>
                  <a:cubicBezTo>
                    <a:pt x="1441" y="539"/>
                    <a:pt x="1331" y="430"/>
                    <a:pt x="1184" y="430"/>
                  </a:cubicBezTo>
                  <a:cubicBezTo>
                    <a:pt x="1148" y="430"/>
                    <a:pt x="1108" y="437"/>
                    <a:pt x="1067" y="452"/>
                  </a:cubicBezTo>
                  <a:cubicBezTo>
                    <a:pt x="807" y="544"/>
                    <a:pt x="576" y="649"/>
                    <a:pt x="356" y="771"/>
                  </a:cubicBezTo>
                  <a:cubicBezTo>
                    <a:pt x="260" y="775"/>
                    <a:pt x="165" y="775"/>
                    <a:pt x="69" y="778"/>
                  </a:cubicBezTo>
                  <a:cubicBezTo>
                    <a:pt x="26" y="1025"/>
                    <a:pt x="0" y="1275"/>
                    <a:pt x="0" y="1535"/>
                  </a:cubicBezTo>
                  <a:cubicBezTo>
                    <a:pt x="0" y="1621"/>
                    <a:pt x="10" y="1707"/>
                    <a:pt x="13" y="1792"/>
                  </a:cubicBezTo>
                  <a:cubicBezTo>
                    <a:pt x="214" y="1670"/>
                    <a:pt x="412" y="1558"/>
                    <a:pt x="613" y="1453"/>
                  </a:cubicBezTo>
                  <a:cubicBezTo>
                    <a:pt x="776" y="1465"/>
                    <a:pt x="940" y="1471"/>
                    <a:pt x="1105" y="1471"/>
                  </a:cubicBezTo>
                  <a:cubicBezTo>
                    <a:pt x="1567" y="1471"/>
                    <a:pt x="2033" y="1427"/>
                    <a:pt x="2499" y="1364"/>
                  </a:cubicBezTo>
                  <a:cubicBezTo>
                    <a:pt x="2532" y="1394"/>
                    <a:pt x="2565" y="1420"/>
                    <a:pt x="2598" y="1433"/>
                  </a:cubicBezTo>
                  <a:cubicBezTo>
                    <a:pt x="2681" y="1468"/>
                    <a:pt x="2758" y="1482"/>
                    <a:pt x="2831" y="1482"/>
                  </a:cubicBezTo>
                  <a:cubicBezTo>
                    <a:pt x="3125" y="1482"/>
                    <a:pt x="3358" y="1254"/>
                    <a:pt x="3645" y="1183"/>
                  </a:cubicBezTo>
                  <a:cubicBezTo>
                    <a:pt x="3652" y="1180"/>
                    <a:pt x="3661" y="1180"/>
                    <a:pt x="3668" y="1180"/>
                  </a:cubicBezTo>
                  <a:cubicBezTo>
                    <a:pt x="3714" y="1170"/>
                    <a:pt x="3760" y="1160"/>
                    <a:pt x="3813" y="1160"/>
                  </a:cubicBezTo>
                  <a:cubicBezTo>
                    <a:pt x="4256" y="1163"/>
                    <a:pt x="4526" y="1573"/>
                    <a:pt x="4988" y="1573"/>
                  </a:cubicBezTo>
                  <a:cubicBezTo>
                    <a:pt x="5003" y="1573"/>
                    <a:pt x="5019" y="1573"/>
                    <a:pt x="5035" y="1572"/>
                  </a:cubicBezTo>
                  <a:cubicBezTo>
                    <a:pt x="5564" y="1538"/>
                    <a:pt x="5766" y="1098"/>
                    <a:pt x="6263" y="1098"/>
                  </a:cubicBezTo>
                  <a:cubicBezTo>
                    <a:pt x="6353" y="1098"/>
                    <a:pt x="6453" y="1113"/>
                    <a:pt x="6565" y="1146"/>
                  </a:cubicBezTo>
                  <a:cubicBezTo>
                    <a:pt x="6890" y="1240"/>
                    <a:pt x="7108" y="1436"/>
                    <a:pt x="7426" y="1436"/>
                  </a:cubicBezTo>
                  <a:cubicBezTo>
                    <a:pt x="7489" y="1436"/>
                    <a:pt x="7556" y="1428"/>
                    <a:pt x="7629" y="1410"/>
                  </a:cubicBezTo>
                  <a:cubicBezTo>
                    <a:pt x="7836" y="1361"/>
                    <a:pt x="7915" y="1249"/>
                    <a:pt x="8097" y="1127"/>
                  </a:cubicBezTo>
                  <a:cubicBezTo>
                    <a:pt x="8166" y="1081"/>
                    <a:pt x="8238" y="1035"/>
                    <a:pt x="8307" y="988"/>
                  </a:cubicBezTo>
                  <a:cubicBezTo>
                    <a:pt x="8577" y="1025"/>
                    <a:pt x="8848" y="1067"/>
                    <a:pt x="9117" y="1107"/>
                  </a:cubicBezTo>
                  <a:cubicBezTo>
                    <a:pt x="9085" y="722"/>
                    <a:pt x="8995" y="353"/>
                    <a:pt x="8874" y="5"/>
                  </a:cubicBezTo>
                  <a:cubicBezTo>
                    <a:pt x="8838" y="2"/>
                    <a:pt x="8802" y="1"/>
                    <a:pt x="8766" y="1"/>
                  </a:cubicBezTo>
                  <a:close/>
                </a:path>
              </a:pathLst>
            </a:custGeom>
            <a:solidFill>
              <a:srgbClr val="FFE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7"/>
            <p:cNvSpPr/>
            <p:nvPr/>
          </p:nvSpPr>
          <p:spPr>
            <a:xfrm>
              <a:off x="5444375" y="442725"/>
              <a:ext cx="26125" cy="29600"/>
            </a:xfrm>
            <a:custGeom>
              <a:avLst/>
              <a:gdLst/>
              <a:ahLst/>
              <a:cxnLst/>
              <a:rect l="l" t="t" r="r" b="b"/>
              <a:pathLst>
                <a:path w="1045" h="1184" extrusionOk="0">
                  <a:moveTo>
                    <a:pt x="856" y="0"/>
                  </a:moveTo>
                  <a:cubicBezTo>
                    <a:pt x="832" y="0"/>
                    <a:pt x="805" y="2"/>
                    <a:pt x="777" y="5"/>
                  </a:cubicBezTo>
                  <a:cubicBezTo>
                    <a:pt x="774" y="8"/>
                    <a:pt x="771" y="8"/>
                    <a:pt x="771" y="8"/>
                  </a:cubicBezTo>
                  <a:cubicBezTo>
                    <a:pt x="646" y="8"/>
                    <a:pt x="517" y="21"/>
                    <a:pt x="415" y="21"/>
                  </a:cubicBezTo>
                  <a:cubicBezTo>
                    <a:pt x="181" y="21"/>
                    <a:pt x="0" y="255"/>
                    <a:pt x="66" y="479"/>
                  </a:cubicBezTo>
                  <a:cubicBezTo>
                    <a:pt x="162" y="815"/>
                    <a:pt x="488" y="1147"/>
                    <a:pt x="840" y="1183"/>
                  </a:cubicBezTo>
                  <a:cubicBezTo>
                    <a:pt x="955" y="821"/>
                    <a:pt x="1025" y="440"/>
                    <a:pt x="1044" y="45"/>
                  </a:cubicBezTo>
                  <a:cubicBezTo>
                    <a:pt x="990" y="15"/>
                    <a:pt x="930" y="0"/>
                    <a:pt x="856" y="0"/>
                  </a:cubicBezTo>
                  <a:close/>
                </a:path>
              </a:pathLst>
            </a:custGeom>
            <a:solidFill>
              <a:srgbClr val="FFE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7"/>
            <p:cNvSpPr/>
            <p:nvPr/>
          </p:nvSpPr>
          <p:spPr>
            <a:xfrm>
              <a:off x="5261800" y="342075"/>
              <a:ext cx="183175" cy="31725"/>
            </a:xfrm>
            <a:custGeom>
              <a:avLst/>
              <a:gdLst/>
              <a:ahLst/>
              <a:cxnLst/>
              <a:rect l="l" t="t" r="r" b="b"/>
              <a:pathLst>
                <a:path w="7327" h="1269" extrusionOk="0">
                  <a:moveTo>
                    <a:pt x="6290" y="1"/>
                  </a:moveTo>
                  <a:cubicBezTo>
                    <a:pt x="5450" y="4"/>
                    <a:pt x="4597" y="109"/>
                    <a:pt x="3981" y="126"/>
                  </a:cubicBezTo>
                  <a:cubicBezTo>
                    <a:pt x="3817" y="129"/>
                    <a:pt x="3645" y="130"/>
                    <a:pt x="3468" y="130"/>
                  </a:cubicBezTo>
                  <a:cubicBezTo>
                    <a:pt x="3355" y="130"/>
                    <a:pt x="3240" y="130"/>
                    <a:pt x="3123" y="130"/>
                  </a:cubicBezTo>
                  <a:cubicBezTo>
                    <a:pt x="2395" y="130"/>
                    <a:pt x="1603" y="141"/>
                    <a:pt x="883" y="297"/>
                  </a:cubicBezTo>
                  <a:cubicBezTo>
                    <a:pt x="544" y="577"/>
                    <a:pt x="248" y="903"/>
                    <a:pt x="0" y="1268"/>
                  </a:cubicBezTo>
                  <a:cubicBezTo>
                    <a:pt x="626" y="1143"/>
                    <a:pt x="1242" y="982"/>
                    <a:pt x="1887" y="929"/>
                  </a:cubicBezTo>
                  <a:cubicBezTo>
                    <a:pt x="2638" y="870"/>
                    <a:pt x="3395" y="877"/>
                    <a:pt x="4146" y="860"/>
                  </a:cubicBezTo>
                  <a:cubicBezTo>
                    <a:pt x="4782" y="846"/>
                    <a:pt x="5420" y="816"/>
                    <a:pt x="6054" y="816"/>
                  </a:cubicBezTo>
                  <a:cubicBezTo>
                    <a:pt x="6182" y="816"/>
                    <a:pt x="6310" y="818"/>
                    <a:pt x="6437" y="820"/>
                  </a:cubicBezTo>
                  <a:cubicBezTo>
                    <a:pt x="6737" y="827"/>
                    <a:pt x="7033" y="877"/>
                    <a:pt x="7326" y="929"/>
                  </a:cubicBezTo>
                  <a:cubicBezTo>
                    <a:pt x="7030" y="567"/>
                    <a:pt x="6681" y="254"/>
                    <a:pt x="6290" y="1"/>
                  </a:cubicBezTo>
                  <a:close/>
                </a:path>
              </a:pathLst>
            </a:custGeom>
            <a:solidFill>
              <a:srgbClr val="FFE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7"/>
            <p:cNvSpPr/>
            <p:nvPr/>
          </p:nvSpPr>
          <p:spPr>
            <a:xfrm>
              <a:off x="5246825" y="461325"/>
              <a:ext cx="189600" cy="39650"/>
            </a:xfrm>
            <a:custGeom>
              <a:avLst/>
              <a:gdLst/>
              <a:ahLst/>
              <a:cxnLst/>
              <a:rect l="l" t="t" r="r" b="b"/>
              <a:pathLst>
                <a:path w="7584" h="1586" extrusionOk="0">
                  <a:moveTo>
                    <a:pt x="7454" y="0"/>
                  </a:moveTo>
                  <a:cubicBezTo>
                    <a:pt x="7448" y="0"/>
                    <a:pt x="7443" y="1"/>
                    <a:pt x="7438" y="2"/>
                  </a:cubicBezTo>
                  <a:cubicBezTo>
                    <a:pt x="6074" y="206"/>
                    <a:pt x="4823" y="831"/>
                    <a:pt x="3450" y="831"/>
                  </a:cubicBezTo>
                  <a:cubicBezTo>
                    <a:pt x="3252" y="831"/>
                    <a:pt x="3052" y="818"/>
                    <a:pt x="2848" y="789"/>
                  </a:cubicBezTo>
                  <a:cubicBezTo>
                    <a:pt x="2067" y="679"/>
                    <a:pt x="1054" y="318"/>
                    <a:pt x="145" y="318"/>
                  </a:cubicBezTo>
                  <a:cubicBezTo>
                    <a:pt x="97" y="318"/>
                    <a:pt x="48" y="319"/>
                    <a:pt x="0" y="321"/>
                  </a:cubicBezTo>
                  <a:cubicBezTo>
                    <a:pt x="86" y="614"/>
                    <a:pt x="198" y="894"/>
                    <a:pt x="339" y="1161"/>
                  </a:cubicBezTo>
                  <a:cubicBezTo>
                    <a:pt x="708" y="1173"/>
                    <a:pt x="1084" y="1197"/>
                    <a:pt x="1465" y="1272"/>
                  </a:cubicBezTo>
                  <a:cubicBezTo>
                    <a:pt x="2154" y="1413"/>
                    <a:pt x="2846" y="1585"/>
                    <a:pt x="3554" y="1585"/>
                  </a:cubicBezTo>
                  <a:cubicBezTo>
                    <a:pt x="3560" y="1585"/>
                    <a:pt x="3566" y="1585"/>
                    <a:pt x="3573" y="1585"/>
                  </a:cubicBezTo>
                  <a:cubicBezTo>
                    <a:pt x="5064" y="1582"/>
                    <a:pt x="6091" y="535"/>
                    <a:pt x="7484" y="160"/>
                  </a:cubicBezTo>
                  <a:cubicBezTo>
                    <a:pt x="7584" y="135"/>
                    <a:pt x="7545" y="0"/>
                    <a:pt x="7454" y="0"/>
                  </a:cubicBezTo>
                  <a:close/>
                </a:path>
              </a:pathLst>
            </a:custGeom>
            <a:solidFill>
              <a:srgbClr val="FFE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7"/>
            <p:cNvSpPr/>
            <p:nvPr/>
          </p:nvSpPr>
          <p:spPr>
            <a:xfrm>
              <a:off x="5295450" y="513550"/>
              <a:ext cx="146325" cy="38275"/>
            </a:xfrm>
            <a:custGeom>
              <a:avLst/>
              <a:gdLst/>
              <a:ahLst/>
              <a:cxnLst/>
              <a:rect l="l" t="t" r="r" b="b"/>
              <a:pathLst>
                <a:path w="5853" h="1531" extrusionOk="0">
                  <a:moveTo>
                    <a:pt x="5852" y="0"/>
                  </a:moveTo>
                  <a:cubicBezTo>
                    <a:pt x="5635" y="82"/>
                    <a:pt x="5411" y="158"/>
                    <a:pt x="5204" y="250"/>
                  </a:cubicBezTo>
                  <a:cubicBezTo>
                    <a:pt x="4555" y="537"/>
                    <a:pt x="4021" y="912"/>
                    <a:pt x="3284" y="961"/>
                  </a:cubicBezTo>
                  <a:cubicBezTo>
                    <a:pt x="3127" y="972"/>
                    <a:pt x="2968" y="976"/>
                    <a:pt x="2809" y="976"/>
                  </a:cubicBezTo>
                  <a:cubicBezTo>
                    <a:pt x="2262" y="976"/>
                    <a:pt x="1708" y="925"/>
                    <a:pt x="1166" y="902"/>
                  </a:cubicBezTo>
                  <a:cubicBezTo>
                    <a:pt x="870" y="890"/>
                    <a:pt x="463" y="818"/>
                    <a:pt x="86" y="818"/>
                  </a:cubicBezTo>
                  <a:cubicBezTo>
                    <a:pt x="58" y="818"/>
                    <a:pt x="29" y="819"/>
                    <a:pt x="1" y="820"/>
                  </a:cubicBezTo>
                  <a:cubicBezTo>
                    <a:pt x="709" y="1268"/>
                    <a:pt x="1546" y="1531"/>
                    <a:pt x="2444" y="1531"/>
                  </a:cubicBezTo>
                  <a:cubicBezTo>
                    <a:pt x="3801" y="1531"/>
                    <a:pt x="5016" y="938"/>
                    <a:pt x="5852" y="0"/>
                  </a:cubicBezTo>
                  <a:close/>
                </a:path>
              </a:pathLst>
            </a:custGeom>
            <a:solidFill>
              <a:srgbClr val="FFE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7"/>
            <p:cNvSpPr/>
            <p:nvPr/>
          </p:nvSpPr>
          <p:spPr>
            <a:xfrm>
              <a:off x="5274150" y="484100"/>
              <a:ext cx="185650" cy="49700"/>
            </a:xfrm>
            <a:custGeom>
              <a:avLst/>
              <a:gdLst/>
              <a:ahLst/>
              <a:cxnLst/>
              <a:rect l="l" t="t" r="r" b="b"/>
              <a:pathLst>
                <a:path w="7426" h="1988" extrusionOk="0">
                  <a:moveTo>
                    <a:pt x="6566" y="1"/>
                  </a:moveTo>
                  <a:cubicBezTo>
                    <a:pt x="6414" y="1"/>
                    <a:pt x="6267" y="14"/>
                    <a:pt x="6131" y="45"/>
                  </a:cubicBezTo>
                  <a:cubicBezTo>
                    <a:pt x="5515" y="191"/>
                    <a:pt x="5176" y="796"/>
                    <a:pt x="4560" y="1010"/>
                  </a:cubicBezTo>
                  <a:cubicBezTo>
                    <a:pt x="3733" y="1292"/>
                    <a:pt x="2782" y="1372"/>
                    <a:pt x="1834" y="1372"/>
                  </a:cubicBezTo>
                  <a:cubicBezTo>
                    <a:pt x="1209" y="1372"/>
                    <a:pt x="586" y="1337"/>
                    <a:pt x="0" y="1303"/>
                  </a:cubicBezTo>
                  <a:lnTo>
                    <a:pt x="0" y="1303"/>
                  </a:lnTo>
                  <a:cubicBezTo>
                    <a:pt x="142" y="1448"/>
                    <a:pt x="293" y="1586"/>
                    <a:pt x="454" y="1715"/>
                  </a:cubicBezTo>
                  <a:cubicBezTo>
                    <a:pt x="1174" y="1895"/>
                    <a:pt x="1897" y="1987"/>
                    <a:pt x="2632" y="1987"/>
                  </a:cubicBezTo>
                  <a:cubicBezTo>
                    <a:pt x="3108" y="1987"/>
                    <a:pt x="3590" y="1949"/>
                    <a:pt x="4080" y="1870"/>
                  </a:cubicBezTo>
                  <a:cubicBezTo>
                    <a:pt x="4594" y="1788"/>
                    <a:pt x="5077" y="1606"/>
                    <a:pt x="5489" y="1290"/>
                  </a:cubicBezTo>
                  <a:cubicBezTo>
                    <a:pt x="5802" y="1046"/>
                    <a:pt x="6036" y="618"/>
                    <a:pt x="6467" y="546"/>
                  </a:cubicBezTo>
                  <a:cubicBezTo>
                    <a:pt x="6517" y="538"/>
                    <a:pt x="6570" y="535"/>
                    <a:pt x="6626" y="535"/>
                  </a:cubicBezTo>
                  <a:cubicBezTo>
                    <a:pt x="6782" y="535"/>
                    <a:pt x="6961" y="562"/>
                    <a:pt x="7145" y="598"/>
                  </a:cubicBezTo>
                  <a:cubicBezTo>
                    <a:pt x="7247" y="437"/>
                    <a:pt x="7343" y="266"/>
                    <a:pt x="7425" y="92"/>
                  </a:cubicBezTo>
                  <a:cubicBezTo>
                    <a:pt x="7139" y="43"/>
                    <a:pt x="6843" y="1"/>
                    <a:pt x="6566" y="1"/>
                  </a:cubicBezTo>
                  <a:close/>
                </a:path>
              </a:pathLst>
            </a:custGeom>
            <a:solidFill>
              <a:srgbClr val="FFE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7"/>
            <p:cNvSpPr/>
            <p:nvPr/>
          </p:nvSpPr>
          <p:spPr>
            <a:xfrm>
              <a:off x="5316700" y="463400"/>
              <a:ext cx="105325" cy="37575"/>
            </a:xfrm>
            <a:custGeom>
              <a:avLst/>
              <a:gdLst/>
              <a:ahLst/>
              <a:cxnLst/>
              <a:rect l="l" t="t" r="r" b="b"/>
              <a:pathLst>
                <a:path w="4213" h="1503" extrusionOk="0">
                  <a:moveTo>
                    <a:pt x="4188" y="1"/>
                  </a:moveTo>
                  <a:cubicBezTo>
                    <a:pt x="3188" y="215"/>
                    <a:pt x="2233" y="597"/>
                    <a:pt x="1229" y="712"/>
                  </a:cubicBezTo>
                  <a:cubicBezTo>
                    <a:pt x="1067" y="893"/>
                    <a:pt x="807" y="979"/>
                    <a:pt x="593" y="1078"/>
                  </a:cubicBezTo>
                  <a:cubicBezTo>
                    <a:pt x="383" y="1173"/>
                    <a:pt x="188" y="1305"/>
                    <a:pt x="0" y="1440"/>
                  </a:cubicBezTo>
                  <a:cubicBezTo>
                    <a:pt x="244" y="1474"/>
                    <a:pt x="488" y="1502"/>
                    <a:pt x="739" y="1502"/>
                  </a:cubicBezTo>
                  <a:cubicBezTo>
                    <a:pt x="752" y="1502"/>
                    <a:pt x="765" y="1502"/>
                    <a:pt x="778" y="1502"/>
                  </a:cubicBezTo>
                  <a:cubicBezTo>
                    <a:pt x="2094" y="1499"/>
                    <a:pt x="3050" y="683"/>
                    <a:pt x="4212" y="235"/>
                  </a:cubicBezTo>
                  <a:cubicBezTo>
                    <a:pt x="4179" y="169"/>
                    <a:pt x="4166" y="90"/>
                    <a:pt x="4185" y="11"/>
                  </a:cubicBezTo>
                  <a:cubicBezTo>
                    <a:pt x="4185" y="8"/>
                    <a:pt x="4188" y="4"/>
                    <a:pt x="4188" y="1"/>
                  </a:cubicBezTo>
                  <a:close/>
                </a:path>
              </a:pathLst>
            </a:custGeom>
            <a:solidFill>
              <a:srgbClr val="FCD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7"/>
            <p:cNvSpPr/>
            <p:nvPr/>
          </p:nvSpPr>
          <p:spPr>
            <a:xfrm>
              <a:off x="5295450" y="515600"/>
              <a:ext cx="140900" cy="36225"/>
            </a:xfrm>
            <a:custGeom>
              <a:avLst/>
              <a:gdLst/>
              <a:ahLst/>
              <a:cxnLst/>
              <a:rect l="l" t="t" r="r" b="b"/>
              <a:pathLst>
                <a:path w="5636" h="1449" extrusionOk="0">
                  <a:moveTo>
                    <a:pt x="5635" y="0"/>
                  </a:moveTo>
                  <a:lnTo>
                    <a:pt x="5635" y="0"/>
                  </a:lnTo>
                  <a:cubicBezTo>
                    <a:pt x="5486" y="53"/>
                    <a:pt x="5342" y="109"/>
                    <a:pt x="5204" y="168"/>
                  </a:cubicBezTo>
                  <a:cubicBezTo>
                    <a:pt x="4555" y="455"/>
                    <a:pt x="4021" y="830"/>
                    <a:pt x="3284" y="879"/>
                  </a:cubicBezTo>
                  <a:cubicBezTo>
                    <a:pt x="3127" y="890"/>
                    <a:pt x="2968" y="894"/>
                    <a:pt x="2809" y="894"/>
                  </a:cubicBezTo>
                  <a:cubicBezTo>
                    <a:pt x="2262" y="894"/>
                    <a:pt x="1708" y="843"/>
                    <a:pt x="1166" y="820"/>
                  </a:cubicBezTo>
                  <a:cubicBezTo>
                    <a:pt x="870" y="808"/>
                    <a:pt x="463" y="736"/>
                    <a:pt x="86" y="736"/>
                  </a:cubicBezTo>
                  <a:cubicBezTo>
                    <a:pt x="58" y="736"/>
                    <a:pt x="29" y="737"/>
                    <a:pt x="1" y="738"/>
                  </a:cubicBezTo>
                  <a:cubicBezTo>
                    <a:pt x="709" y="1186"/>
                    <a:pt x="1546" y="1449"/>
                    <a:pt x="2444" y="1449"/>
                  </a:cubicBezTo>
                  <a:cubicBezTo>
                    <a:pt x="3643" y="1449"/>
                    <a:pt x="4729" y="985"/>
                    <a:pt x="5546" y="227"/>
                  </a:cubicBezTo>
                  <a:cubicBezTo>
                    <a:pt x="5569" y="148"/>
                    <a:pt x="5599" y="73"/>
                    <a:pt x="5635" y="0"/>
                  </a:cubicBezTo>
                  <a:close/>
                </a:path>
              </a:pathLst>
            </a:custGeom>
            <a:solidFill>
              <a:srgbClr val="FCD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7"/>
            <p:cNvSpPr/>
            <p:nvPr/>
          </p:nvSpPr>
          <p:spPr>
            <a:xfrm>
              <a:off x="5274150" y="484225"/>
              <a:ext cx="167125" cy="49575"/>
            </a:xfrm>
            <a:custGeom>
              <a:avLst/>
              <a:gdLst/>
              <a:ahLst/>
              <a:cxnLst/>
              <a:rect l="l" t="t" r="r" b="b"/>
              <a:pathLst>
                <a:path w="6685" h="1983" extrusionOk="0">
                  <a:moveTo>
                    <a:pt x="6556" y="1"/>
                  </a:moveTo>
                  <a:cubicBezTo>
                    <a:pt x="6408" y="1"/>
                    <a:pt x="6263" y="8"/>
                    <a:pt x="6131" y="40"/>
                  </a:cubicBezTo>
                  <a:cubicBezTo>
                    <a:pt x="5515" y="186"/>
                    <a:pt x="5176" y="791"/>
                    <a:pt x="4560" y="1005"/>
                  </a:cubicBezTo>
                  <a:cubicBezTo>
                    <a:pt x="3733" y="1287"/>
                    <a:pt x="2782" y="1367"/>
                    <a:pt x="1834" y="1367"/>
                  </a:cubicBezTo>
                  <a:cubicBezTo>
                    <a:pt x="1209" y="1367"/>
                    <a:pt x="586" y="1332"/>
                    <a:pt x="0" y="1298"/>
                  </a:cubicBezTo>
                  <a:lnTo>
                    <a:pt x="0" y="1298"/>
                  </a:lnTo>
                  <a:cubicBezTo>
                    <a:pt x="142" y="1443"/>
                    <a:pt x="293" y="1581"/>
                    <a:pt x="454" y="1710"/>
                  </a:cubicBezTo>
                  <a:cubicBezTo>
                    <a:pt x="1174" y="1890"/>
                    <a:pt x="1897" y="1982"/>
                    <a:pt x="2632" y="1982"/>
                  </a:cubicBezTo>
                  <a:cubicBezTo>
                    <a:pt x="3108" y="1982"/>
                    <a:pt x="3590" y="1944"/>
                    <a:pt x="4080" y="1865"/>
                  </a:cubicBezTo>
                  <a:cubicBezTo>
                    <a:pt x="4594" y="1783"/>
                    <a:pt x="5077" y="1601"/>
                    <a:pt x="5489" y="1285"/>
                  </a:cubicBezTo>
                  <a:cubicBezTo>
                    <a:pt x="5802" y="1041"/>
                    <a:pt x="6036" y="613"/>
                    <a:pt x="6467" y="541"/>
                  </a:cubicBezTo>
                  <a:lnTo>
                    <a:pt x="6497" y="541"/>
                  </a:lnTo>
                  <a:cubicBezTo>
                    <a:pt x="6451" y="498"/>
                    <a:pt x="6421" y="435"/>
                    <a:pt x="6467" y="370"/>
                  </a:cubicBezTo>
                  <a:cubicBezTo>
                    <a:pt x="6530" y="287"/>
                    <a:pt x="6606" y="225"/>
                    <a:pt x="6685" y="159"/>
                  </a:cubicBezTo>
                  <a:cubicBezTo>
                    <a:pt x="6674" y="159"/>
                    <a:pt x="6665" y="155"/>
                    <a:pt x="6655" y="155"/>
                  </a:cubicBezTo>
                  <a:cubicBezTo>
                    <a:pt x="6562" y="152"/>
                    <a:pt x="6530" y="67"/>
                    <a:pt x="6556" y="1"/>
                  </a:cubicBezTo>
                  <a:close/>
                </a:path>
              </a:pathLst>
            </a:custGeom>
            <a:solidFill>
              <a:srgbClr val="FCD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37"/>
          <p:cNvGrpSpPr/>
          <p:nvPr/>
        </p:nvGrpSpPr>
        <p:grpSpPr>
          <a:xfrm rot="10800000" flipH="1">
            <a:off x="8108025" y="-76528"/>
            <a:ext cx="1035968" cy="2609917"/>
            <a:chOff x="8187825" y="-64515"/>
            <a:chExt cx="1035968" cy="2609917"/>
          </a:xfrm>
        </p:grpSpPr>
        <p:sp>
          <p:nvSpPr>
            <p:cNvPr id="3529" name="Google Shape;3529;p37"/>
            <p:cNvSpPr/>
            <p:nvPr/>
          </p:nvSpPr>
          <p:spPr>
            <a:xfrm rot="-5400000" flipH="1">
              <a:off x="7400850" y="722459"/>
              <a:ext cx="2609917" cy="1035968"/>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chemeClr val="accent3"/>
                </a:gs>
                <a:gs pos="33000">
                  <a:schemeClr val="accent6"/>
                </a:gs>
                <a:gs pos="57000">
                  <a:schemeClr val="accent4"/>
                </a:gs>
                <a:gs pos="77000">
                  <a:srgbClr val="FFD966">
                    <a:alpha val="10196"/>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7"/>
            <p:cNvSpPr/>
            <p:nvPr/>
          </p:nvSpPr>
          <p:spPr>
            <a:xfrm rot="-5400000" flipH="1">
              <a:off x="7675982" y="970781"/>
              <a:ext cx="2304383" cy="784975"/>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rgbClr val="4949E7">
                    <a:alpha val="0"/>
                    <a:alpha val="40180"/>
                  </a:srgbClr>
                </a:gs>
                <a:gs pos="28000">
                  <a:srgbClr val="4949E7">
                    <a:alpha val="0"/>
                    <a:alpha val="40180"/>
                  </a:srgbClr>
                </a:gs>
                <a:gs pos="57000">
                  <a:schemeClr val="lt2">
                    <a:alpha val="40180"/>
                  </a:schemeClr>
                </a:gs>
                <a:gs pos="100000">
                  <a:srgbClr val="050A10">
                    <a:alpha val="401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1" name="Google Shape;3531;p37"/>
            <p:cNvGrpSpPr/>
            <p:nvPr/>
          </p:nvGrpSpPr>
          <p:grpSpPr>
            <a:xfrm rot="9899867" flipH="1">
              <a:off x="9116863" y="1122735"/>
              <a:ext cx="30194" cy="145701"/>
              <a:chOff x="2785650" y="3828250"/>
              <a:chExt cx="39675" cy="191450"/>
            </a:xfrm>
          </p:grpSpPr>
          <p:sp>
            <p:nvSpPr>
              <p:cNvPr id="3532" name="Google Shape;3532;p3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5" name="Google Shape;3535;p37"/>
            <p:cNvSpPr/>
            <p:nvPr/>
          </p:nvSpPr>
          <p:spPr>
            <a:xfrm rot="9899867" flipH="1">
              <a:off x="9110651" y="1701803"/>
              <a:ext cx="20110" cy="1917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7"/>
            <p:cNvSpPr/>
            <p:nvPr/>
          </p:nvSpPr>
          <p:spPr>
            <a:xfrm rot="9899584" flipH="1">
              <a:off x="9005648" y="509289"/>
              <a:ext cx="13430" cy="1280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7"/>
            <p:cNvSpPr/>
            <p:nvPr/>
          </p:nvSpPr>
          <p:spPr>
            <a:xfrm rot="5400000" flipH="1">
              <a:off x="9107277" y="339515"/>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7"/>
            <p:cNvSpPr/>
            <p:nvPr/>
          </p:nvSpPr>
          <p:spPr>
            <a:xfrm rot="5400000" flipH="1">
              <a:off x="8648907" y="1686472"/>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7"/>
            <p:cNvSpPr/>
            <p:nvPr/>
          </p:nvSpPr>
          <p:spPr>
            <a:xfrm rot="5400000" flipH="1">
              <a:off x="9123755" y="831040"/>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40" name="Google Shape;3540;p37"/>
          <p:cNvPicPr preferRelativeResize="0"/>
          <p:nvPr/>
        </p:nvPicPr>
        <p:blipFill>
          <a:blip r:embed="rId2">
            <a:alphaModFix amt="25000"/>
          </a:blip>
          <a:stretch>
            <a:fillRect/>
          </a:stretch>
        </p:blipFill>
        <p:spPr>
          <a:xfrm>
            <a:off x="0" y="0"/>
            <a:ext cx="9144000" cy="51828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CUSTOM_11_1_1">
    <p:spTree>
      <p:nvGrpSpPr>
        <p:cNvPr id="1" name="Shape 3541"/>
        <p:cNvGrpSpPr/>
        <p:nvPr/>
      </p:nvGrpSpPr>
      <p:grpSpPr>
        <a:xfrm>
          <a:off x="0" y="0"/>
          <a:ext cx="0" cy="0"/>
          <a:chOff x="0" y="0"/>
          <a:chExt cx="0" cy="0"/>
        </a:xfrm>
      </p:grpSpPr>
      <p:grpSp>
        <p:nvGrpSpPr>
          <p:cNvPr id="3542" name="Google Shape;3542;p38"/>
          <p:cNvGrpSpPr/>
          <p:nvPr/>
        </p:nvGrpSpPr>
        <p:grpSpPr>
          <a:xfrm rot="4900088" flipH="1">
            <a:off x="7121877" y="577343"/>
            <a:ext cx="3755581" cy="1623701"/>
            <a:chOff x="-693254" y="-482460"/>
            <a:chExt cx="3755753" cy="1623775"/>
          </a:xfrm>
        </p:grpSpPr>
        <p:sp>
          <p:nvSpPr>
            <p:cNvPr id="3543" name="Google Shape;3543;p38"/>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10196"/>
                  </a:srgbClr>
                </a:gs>
                <a:gs pos="74000">
                  <a:srgbClr val="FFD966">
                    <a:alpha val="0"/>
                  </a:srgbClr>
                </a:gs>
                <a:gs pos="100000">
                  <a:srgbClr val="4949E7">
                    <a:alpha val="0"/>
                  </a:srgbClr>
                </a:gs>
              </a:gsLst>
              <a:lin ang="2700006" scaled="0"/>
            </a:gradFill>
            <a:ln>
              <a:noFill/>
            </a:ln>
          </p:spPr>
        </p:sp>
        <p:sp>
          <p:nvSpPr>
            <p:cNvPr id="3544" name="Google Shape;3544;p38"/>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5" name="Google Shape;3545;p38"/>
            <p:cNvGrpSpPr/>
            <p:nvPr/>
          </p:nvGrpSpPr>
          <p:grpSpPr>
            <a:xfrm rot="7294961" flipH="1">
              <a:off x="422344" y="82399"/>
              <a:ext cx="93977" cy="248493"/>
              <a:chOff x="2581525" y="3787700"/>
              <a:chExt cx="105325" cy="278500"/>
            </a:xfrm>
          </p:grpSpPr>
          <p:sp>
            <p:nvSpPr>
              <p:cNvPr id="3546" name="Google Shape;3546;p3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0" name="Google Shape;3550;p38"/>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1" name="Google Shape;3551;p38"/>
            <p:cNvGrpSpPr/>
            <p:nvPr/>
          </p:nvGrpSpPr>
          <p:grpSpPr>
            <a:xfrm rot="5688890" flipH="1">
              <a:off x="1342313" y="244015"/>
              <a:ext cx="35404" cy="170840"/>
              <a:chOff x="2785650" y="3828250"/>
              <a:chExt cx="39675" cy="191450"/>
            </a:xfrm>
          </p:grpSpPr>
          <p:sp>
            <p:nvSpPr>
              <p:cNvPr id="3552" name="Google Shape;3552;p3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5" name="Google Shape;3555;p38"/>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8"/>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8"/>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8"/>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8"/>
            <p:cNvSpPr/>
            <p:nvPr/>
          </p:nvSpPr>
          <p:spPr>
            <a:xfrm flipH="1">
              <a:off x="1159507" y="7887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8"/>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38"/>
          <p:cNvGrpSpPr/>
          <p:nvPr/>
        </p:nvGrpSpPr>
        <p:grpSpPr>
          <a:xfrm rot="5400000">
            <a:off x="-2066318" y="2341719"/>
            <a:ext cx="4524702" cy="1623775"/>
            <a:chOff x="4867807" y="4113902"/>
            <a:chExt cx="4524702" cy="1623775"/>
          </a:xfrm>
        </p:grpSpPr>
        <p:sp>
          <p:nvSpPr>
            <p:cNvPr id="3562" name="Google Shape;3562;p38"/>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8"/>
            <p:cNvSpPr/>
            <p:nvPr/>
          </p:nvSpPr>
          <p:spPr>
            <a:xfrm>
              <a:off x="5953909" y="4113902"/>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10196"/>
                  </a:srgbClr>
                </a:gs>
                <a:gs pos="74000">
                  <a:srgbClr val="FFD966">
                    <a:alpha val="0"/>
                  </a:srgbClr>
                </a:gs>
                <a:gs pos="100000">
                  <a:srgbClr val="4949E7">
                    <a:alpha val="0"/>
                  </a:srgbClr>
                </a:gs>
              </a:gsLst>
              <a:lin ang="2700006" scaled="0"/>
            </a:gradFill>
            <a:ln>
              <a:noFill/>
            </a:ln>
          </p:spPr>
        </p:sp>
        <p:grpSp>
          <p:nvGrpSpPr>
            <p:cNvPr id="3564" name="Google Shape;3564;p38"/>
            <p:cNvGrpSpPr/>
            <p:nvPr/>
          </p:nvGrpSpPr>
          <p:grpSpPr>
            <a:xfrm rot="-3505059" flipH="1">
              <a:off x="8634176" y="4841509"/>
              <a:ext cx="132007" cy="349053"/>
              <a:chOff x="2581525" y="3787700"/>
              <a:chExt cx="105325" cy="278500"/>
            </a:xfrm>
          </p:grpSpPr>
          <p:sp>
            <p:nvSpPr>
              <p:cNvPr id="3565" name="Google Shape;3565;p3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38"/>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0" name="Google Shape;3570;p38"/>
            <p:cNvGrpSpPr/>
            <p:nvPr/>
          </p:nvGrpSpPr>
          <p:grpSpPr>
            <a:xfrm rot="-5110856" flipH="1">
              <a:off x="7544207" y="4594183"/>
              <a:ext cx="49730" cy="239969"/>
              <a:chOff x="2785650" y="3828250"/>
              <a:chExt cx="39675" cy="191450"/>
            </a:xfrm>
          </p:grpSpPr>
          <p:sp>
            <p:nvSpPr>
              <p:cNvPr id="3571" name="Google Shape;3571;p3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38"/>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8"/>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8"/>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8"/>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8"/>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9" name="Google Shape;3579;p38"/>
            <p:cNvGrpSpPr/>
            <p:nvPr/>
          </p:nvGrpSpPr>
          <p:grpSpPr>
            <a:xfrm flipH="1">
              <a:off x="7581750" y="4905706"/>
              <a:ext cx="243312" cy="220652"/>
              <a:chOff x="4832775" y="4525200"/>
              <a:chExt cx="362125" cy="328400"/>
            </a:xfrm>
          </p:grpSpPr>
          <p:sp>
            <p:nvSpPr>
              <p:cNvPr id="3580" name="Google Shape;3580;p38"/>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8"/>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8"/>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8"/>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8"/>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8"/>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8"/>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8"/>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8"/>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8"/>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8"/>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8"/>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8"/>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8"/>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8"/>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595" name="Google Shape;3595;p38"/>
          <p:cNvPicPr preferRelativeResize="0"/>
          <p:nvPr/>
        </p:nvPicPr>
        <p:blipFill>
          <a:blip r:embed="rId2">
            <a:alphaModFix amt="25000"/>
          </a:blip>
          <a:stretch>
            <a:fillRect/>
          </a:stretch>
        </p:blipFill>
        <p:spPr>
          <a:xfrm>
            <a:off x="0" y="0"/>
            <a:ext cx="9144000" cy="5182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0"/>
        <p:cNvGrpSpPr/>
        <p:nvPr/>
      </p:nvGrpSpPr>
      <p:grpSpPr>
        <a:xfrm>
          <a:off x="0" y="0"/>
          <a:ext cx="0" cy="0"/>
          <a:chOff x="0" y="0"/>
          <a:chExt cx="0" cy="0"/>
        </a:xfrm>
      </p:grpSpPr>
      <p:sp>
        <p:nvSpPr>
          <p:cNvPr id="331" name="Google Shape;331;p4"/>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5208259" y="4104665"/>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10196"/>
                </a:srgbClr>
              </a:gs>
              <a:gs pos="74000">
                <a:srgbClr val="FFD966">
                  <a:alpha val="0"/>
                </a:srgbClr>
              </a:gs>
              <a:gs pos="100000">
                <a:srgbClr val="4949E7">
                  <a:alpha val="0"/>
                </a:srgbClr>
              </a:gs>
            </a:gsLst>
            <a:lin ang="2700006" scaled="0"/>
          </a:gradFill>
          <a:ln>
            <a:noFill/>
          </a:ln>
        </p:spPr>
      </p:sp>
      <p:sp>
        <p:nvSpPr>
          <p:cNvPr id="333" name="Google Shape;333;p4"/>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10196"/>
                </a:srgbClr>
              </a:gs>
              <a:gs pos="74000">
                <a:srgbClr val="FFD966">
                  <a:alpha val="0"/>
                </a:srgbClr>
              </a:gs>
              <a:gs pos="100000">
                <a:srgbClr val="4949E7">
                  <a:alpha val="0"/>
                </a:srgbClr>
              </a:gs>
            </a:gsLst>
            <a:lin ang="2700006" scaled="0"/>
          </a:gradFill>
          <a:ln>
            <a:noFill/>
          </a:ln>
        </p:spPr>
      </p:sp>
      <p:sp>
        <p:nvSpPr>
          <p:cNvPr id="334" name="Google Shape;334;p4"/>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335;p4"/>
          <p:cNvGrpSpPr/>
          <p:nvPr/>
        </p:nvGrpSpPr>
        <p:grpSpPr>
          <a:xfrm rot="7294961" flipH="1">
            <a:off x="422344" y="82399"/>
            <a:ext cx="93977" cy="248493"/>
            <a:chOff x="2581525" y="3787700"/>
            <a:chExt cx="105325" cy="278500"/>
          </a:xfrm>
        </p:grpSpPr>
        <p:sp>
          <p:nvSpPr>
            <p:cNvPr id="336" name="Google Shape;336;p4"/>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4"/>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341;p4"/>
          <p:cNvGrpSpPr/>
          <p:nvPr/>
        </p:nvGrpSpPr>
        <p:grpSpPr>
          <a:xfrm rot="5688890" flipH="1">
            <a:off x="1342313" y="244015"/>
            <a:ext cx="35404" cy="170840"/>
            <a:chOff x="2785650" y="3828250"/>
            <a:chExt cx="39675" cy="191450"/>
          </a:xfrm>
        </p:grpSpPr>
        <p:sp>
          <p:nvSpPr>
            <p:cNvPr id="342" name="Google Shape;342;p4"/>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345;p4"/>
          <p:cNvGrpSpPr/>
          <p:nvPr/>
        </p:nvGrpSpPr>
        <p:grpSpPr>
          <a:xfrm rot="-3505059" flipH="1">
            <a:off x="8634176" y="4841509"/>
            <a:ext cx="132007" cy="349053"/>
            <a:chOff x="2581525" y="3787700"/>
            <a:chExt cx="105325" cy="278500"/>
          </a:xfrm>
        </p:grpSpPr>
        <p:sp>
          <p:nvSpPr>
            <p:cNvPr id="346" name="Google Shape;346;p4"/>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4"/>
          <p:cNvSpPr/>
          <p:nvPr/>
        </p:nvSpPr>
        <p:spPr>
          <a:xfrm rot="4500016" flipH="1">
            <a:off x="8068158" y="507060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52;p4"/>
          <p:cNvGrpSpPr/>
          <p:nvPr/>
        </p:nvGrpSpPr>
        <p:grpSpPr>
          <a:xfrm rot="-5110856" flipH="1">
            <a:off x="7544207" y="4594183"/>
            <a:ext cx="49730" cy="239969"/>
            <a:chOff x="2785650" y="3828250"/>
            <a:chExt cx="39675" cy="191450"/>
          </a:xfrm>
        </p:grpSpPr>
        <p:sp>
          <p:nvSpPr>
            <p:cNvPr id="353" name="Google Shape;353;p4"/>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4"/>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flipH="1">
            <a:off x="6744887" y="505369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flipH="1">
            <a:off x="7242650" y="50537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flipH="1">
            <a:off x="1159507" y="7887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69;p4"/>
          <p:cNvGrpSpPr/>
          <p:nvPr/>
        </p:nvGrpSpPr>
        <p:grpSpPr>
          <a:xfrm flipH="1">
            <a:off x="7581750" y="4905706"/>
            <a:ext cx="243312" cy="220652"/>
            <a:chOff x="4832775" y="4525200"/>
            <a:chExt cx="362125" cy="328400"/>
          </a:xfrm>
        </p:grpSpPr>
        <p:sp>
          <p:nvSpPr>
            <p:cNvPr id="370" name="Google Shape;370;p4"/>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5" name="Google Shape;385;p4"/>
          <p:cNvPicPr preferRelativeResize="0"/>
          <p:nvPr/>
        </p:nvPicPr>
        <p:blipFill>
          <a:blip r:embed="rId2">
            <a:alphaModFix amt="25000"/>
          </a:blip>
          <a:stretch>
            <a:fillRect/>
          </a:stretch>
        </p:blipFill>
        <p:spPr>
          <a:xfrm>
            <a:off x="0" y="0"/>
            <a:ext cx="9144000" cy="5182801"/>
          </a:xfrm>
          <a:prstGeom prst="rect">
            <a:avLst/>
          </a:prstGeom>
          <a:noFill/>
          <a:ln>
            <a:noFill/>
          </a:ln>
        </p:spPr>
      </p:pic>
      <p:sp>
        <p:nvSpPr>
          <p:cNvPr id="386" name="Google Shape;386;p4"/>
          <p:cNvSpPr txBox="1">
            <a:spLocks noGrp="1"/>
          </p:cNvSpPr>
          <p:nvPr>
            <p:ph type="body" idx="1"/>
          </p:nvPr>
        </p:nvSpPr>
        <p:spPr>
          <a:xfrm>
            <a:off x="685800" y="958725"/>
            <a:ext cx="7772400" cy="383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3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87" name="Google Shape;387;p4"/>
          <p:cNvSpPr txBox="1">
            <a:spLocks noGrp="1"/>
          </p:cNvSpPr>
          <p:nvPr>
            <p:ph type="title"/>
          </p:nvPr>
        </p:nvSpPr>
        <p:spPr>
          <a:xfrm>
            <a:off x="796663" y="383250"/>
            <a:ext cx="75507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82" r:id="rId2"/>
    <p:sldLayoutId id="2147483683" r:id="rId3"/>
    <p:sldLayoutId id="2147483684" r:id="rId4"/>
    <p:sldLayoutId id="214748368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9"/>
        <p:cNvGrpSpPr/>
        <p:nvPr/>
      </p:nvGrpSpPr>
      <p:grpSpPr>
        <a:xfrm>
          <a:off x="0" y="0"/>
          <a:ext cx="0" cy="0"/>
          <a:chOff x="0" y="0"/>
          <a:chExt cx="0" cy="0"/>
        </a:xfrm>
      </p:grpSpPr>
      <p:sp>
        <p:nvSpPr>
          <p:cNvPr id="4620" name="Google Shape;4620;p70"/>
          <p:cNvSpPr txBox="1">
            <a:spLocks noGrp="1"/>
          </p:cNvSpPr>
          <p:nvPr>
            <p:ph type="title"/>
          </p:nvPr>
        </p:nvSpPr>
        <p:spPr>
          <a:xfrm>
            <a:off x="1144350" y="1926300"/>
            <a:ext cx="6855300" cy="12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Kid’s Wear</a:t>
            </a:r>
            <a:endParaRPr sz="5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7" name="Picture 6" descr="User-Login.png"/>
          <p:cNvPicPr>
            <a:picLocks noChangeAspect="1"/>
          </p:cNvPicPr>
          <p:nvPr/>
        </p:nvPicPr>
        <p:blipFill>
          <a:blip r:embed="rId3"/>
          <a:stretch>
            <a:fillRect/>
          </a:stretch>
        </p:blipFill>
        <p:spPr>
          <a:xfrm>
            <a:off x="509243" y="730250"/>
            <a:ext cx="8125514" cy="3683000"/>
          </a:xfrm>
          <a:prstGeom prst="rect">
            <a:avLst/>
          </a:prstGeom>
          <a:ln>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HOMEPAGE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3-Homepage.png"/>
          <p:cNvPicPr>
            <a:picLocks noChangeAspect="1"/>
          </p:cNvPicPr>
          <p:nvPr/>
        </p:nvPicPr>
        <p:blipFill>
          <a:blip r:embed="rId3"/>
          <a:stretch>
            <a:fillRect/>
          </a:stretch>
        </p:blipFill>
        <p:spPr>
          <a:xfrm>
            <a:off x="321265" y="537134"/>
            <a:ext cx="8501469" cy="4069232"/>
          </a:xfrm>
          <a:prstGeom prst="rect">
            <a:avLst/>
          </a:prstGeom>
          <a:ln>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4" name="Picture 3" descr="4-Homepage_Cont.png"/>
          <p:cNvPicPr>
            <a:picLocks noChangeAspect="1"/>
          </p:cNvPicPr>
          <p:nvPr/>
        </p:nvPicPr>
        <p:blipFill>
          <a:blip r:embed="rId3"/>
          <a:stretch>
            <a:fillRect/>
          </a:stretch>
        </p:blipFill>
        <p:spPr>
          <a:xfrm>
            <a:off x="379480" y="512072"/>
            <a:ext cx="8385041" cy="4119357"/>
          </a:xfrm>
          <a:prstGeom prst="rect">
            <a:avLst/>
          </a:prstGeom>
          <a:ln>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CATEGORY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5-Category.png"/>
          <p:cNvPicPr>
            <a:picLocks noChangeAspect="1"/>
          </p:cNvPicPr>
          <p:nvPr/>
        </p:nvPicPr>
        <p:blipFill>
          <a:blip r:embed="rId3"/>
          <a:stretch>
            <a:fillRect/>
          </a:stretch>
        </p:blipFill>
        <p:spPr>
          <a:xfrm>
            <a:off x="462458" y="818345"/>
            <a:ext cx="8219083" cy="3506809"/>
          </a:xfrm>
          <a:prstGeom prst="rect">
            <a:avLst/>
          </a:prstGeom>
          <a:ln>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PRODUCTS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6-Subcategory.png"/>
          <p:cNvPicPr>
            <a:picLocks noChangeAspect="1"/>
          </p:cNvPicPr>
          <p:nvPr/>
        </p:nvPicPr>
        <p:blipFill>
          <a:blip r:embed="rId3"/>
          <a:stretch>
            <a:fillRect/>
          </a:stretch>
        </p:blipFill>
        <p:spPr>
          <a:xfrm>
            <a:off x="88667" y="958699"/>
            <a:ext cx="8966665" cy="3226102"/>
          </a:xfrm>
          <a:prstGeom prst="rect">
            <a:avLst/>
          </a:prstGeom>
          <a:ln>
            <a:solidFill>
              <a:schemeClr val="tx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ADD  TO  CART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7-Product_details.png"/>
          <p:cNvPicPr>
            <a:picLocks noChangeAspect="1"/>
          </p:cNvPicPr>
          <p:nvPr/>
        </p:nvPicPr>
        <p:blipFill>
          <a:blip r:embed="rId3"/>
          <a:stretch>
            <a:fillRect/>
          </a:stretch>
        </p:blipFill>
        <p:spPr>
          <a:xfrm>
            <a:off x="224043" y="438095"/>
            <a:ext cx="8695914" cy="4267311"/>
          </a:xfrm>
          <a:prstGeom prst="rect">
            <a:avLst/>
          </a:prstGeom>
          <a:ln>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42"/>
          <p:cNvSpPr txBox="1">
            <a:spLocks noGrp="1"/>
          </p:cNvSpPr>
          <p:nvPr>
            <p:ph type="body" idx="1"/>
          </p:nvPr>
        </p:nvSpPr>
        <p:spPr>
          <a:xfrm>
            <a:off x="685800" y="958725"/>
            <a:ext cx="7772400" cy="3839400"/>
          </a:xfrm>
          <a:prstGeom prst="rect">
            <a:avLst/>
          </a:prstGeom>
        </p:spPr>
        <p:txBody>
          <a:bodyPr spcFirstLastPara="1" wrap="square" lIns="91425" tIns="91425" rIns="91425" bIns="91425" anchor="t" anchorCtr="0">
            <a:noAutofit/>
          </a:bodyPr>
          <a:lstStyle/>
          <a:p>
            <a:endParaRPr lang="en-US" sz="1200" dirty="0"/>
          </a:p>
          <a:p>
            <a:endParaRPr lang="en-US" sz="1200" dirty="0"/>
          </a:p>
          <a:p>
            <a:r>
              <a:rPr lang="en-US" sz="2000" b="1" dirty="0">
                <a:latin typeface="Times New Roman" pitchFamily="18" charset="0"/>
                <a:cs typeface="Times New Roman" pitchFamily="18" charset="0"/>
              </a:rPr>
              <a:t>Member1 Name:- </a:t>
            </a:r>
            <a:r>
              <a:rPr lang="en-US" sz="2000" dirty="0" err="1">
                <a:latin typeface="Times New Roman" pitchFamily="18" charset="0"/>
                <a:cs typeface="Times New Roman" pitchFamily="18" charset="0"/>
              </a:rPr>
              <a:t>Bhojwani</a:t>
            </a:r>
            <a:r>
              <a:rPr lang="en-US" sz="2000" dirty="0">
                <a:latin typeface="Times New Roman" pitchFamily="18" charset="0"/>
                <a:cs typeface="Times New Roman" pitchFamily="18" charset="0"/>
              </a:rPr>
              <a:t> Deepak </a:t>
            </a:r>
            <a:r>
              <a:rPr lang="en-US" sz="2000" dirty="0" err="1">
                <a:latin typeface="Times New Roman" pitchFamily="18" charset="0"/>
                <a:cs typeface="Times New Roman" pitchFamily="18" charset="0"/>
              </a:rPr>
              <a:t>Rajeshkumar</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Enrollment No:-</a:t>
            </a:r>
            <a:r>
              <a:rPr lang="en-US" sz="2000" dirty="0">
                <a:latin typeface="Times New Roman" pitchFamily="18" charset="0"/>
                <a:cs typeface="Times New Roman" pitchFamily="18" charset="0"/>
              </a:rPr>
              <a:t> 225160694006</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Member2 Name:-</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Zakhariya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Abhishek</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Pravinbhai</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Enrollment No:-</a:t>
            </a:r>
            <a:r>
              <a:rPr lang="en-US" sz="2000" dirty="0">
                <a:latin typeface="Times New Roman" pitchFamily="18" charset="0"/>
                <a:cs typeface="Times New Roman" pitchFamily="18" charset="0"/>
              </a:rPr>
              <a:t> 225160694039</a:t>
            </a:r>
          </a:p>
        </p:txBody>
      </p:sp>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63" y="383250"/>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GROUP  MEMBERS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4" name="Picture 3" descr="8-AddToCart.png"/>
          <p:cNvPicPr>
            <a:picLocks noChangeAspect="1"/>
          </p:cNvPicPr>
          <p:nvPr/>
        </p:nvPicPr>
        <p:blipFill>
          <a:blip r:embed="rId3"/>
          <a:stretch>
            <a:fillRect/>
          </a:stretch>
        </p:blipFill>
        <p:spPr>
          <a:xfrm>
            <a:off x="290356" y="1638514"/>
            <a:ext cx="8563289" cy="1866473"/>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MY CART (VIEW CART)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9-CartView.png"/>
          <p:cNvPicPr>
            <a:picLocks noChangeAspect="1"/>
          </p:cNvPicPr>
          <p:nvPr/>
        </p:nvPicPr>
        <p:blipFill>
          <a:blip r:embed="rId3"/>
          <a:stretch>
            <a:fillRect/>
          </a:stretch>
        </p:blipFill>
        <p:spPr>
          <a:xfrm>
            <a:off x="152400" y="1007784"/>
            <a:ext cx="8839200" cy="3127931"/>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0207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PLACE ORDER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10-OderPlaced.png"/>
          <p:cNvPicPr>
            <a:picLocks noChangeAspect="1"/>
          </p:cNvPicPr>
          <p:nvPr/>
        </p:nvPicPr>
        <p:blipFill>
          <a:blip r:embed="rId3"/>
          <a:stretch>
            <a:fillRect/>
          </a:stretch>
        </p:blipFill>
        <p:spPr>
          <a:xfrm>
            <a:off x="330200" y="500383"/>
            <a:ext cx="8483600" cy="4142734"/>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MY ORDER (VIEW ORDER)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11-MyOrder.png"/>
          <p:cNvPicPr>
            <a:picLocks noChangeAspect="1"/>
          </p:cNvPicPr>
          <p:nvPr/>
        </p:nvPicPr>
        <p:blipFill>
          <a:blip r:embed="rId3"/>
          <a:stretch>
            <a:fillRect/>
          </a:stretch>
        </p:blipFill>
        <p:spPr>
          <a:xfrm>
            <a:off x="301625" y="887562"/>
            <a:ext cx="8540750" cy="3368375"/>
          </a:xfrm>
          <a:prstGeom prst="rect">
            <a:avLst/>
          </a:prstGeom>
          <a:ln>
            <a:solidFill>
              <a:schemeClr val="tx1"/>
            </a:soli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ABOUT  US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12-AbooutUs.png"/>
          <p:cNvPicPr>
            <a:picLocks noChangeAspect="1"/>
          </p:cNvPicPr>
          <p:nvPr/>
        </p:nvPicPr>
        <p:blipFill>
          <a:blip r:embed="rId3"/>
          <a:stretch>
            <a:fillRect/>
          </a:stretch>
        </p:blipFill>
        <p:spPr>
          <a:xfrm>
            <a:off x="247650" y="434823"/>
            <a:ext cx="8648700" cy="4273853"/>
          </a:xfrm>
          <a:prstGeom prst="rect">
            <a:avLst/>
          </a:prstGeom>
          <a:ln>
            <a:solidFill>
              <a:schemeClr val="tx1"/>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CONTACT  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42"/>
          <p:cNvSpPr txBox="1">
            <a:spLocks noGrp="1"/>
          </p:cNvSpPr>
          <p:nvPr>
            <p:ph type="body" idx="1"/>
          </p:nvPr>
        </p:nvSpPr>
        <p:spPr>
          <a:xfrm>
            <a:off x="685800" y="958725"/>
            <a:ext cx="7772400" cy="3839400"/>
          </a:xfrm>
          <a:prstGeom prst="rect">
            <a:avLst/>
          </a:prstGeom>
        </p:spPr>
        <p:txBody>
          <a:bodyPr spcFirstLastPara="1" wrap="square" lIns="91425" tIns="91425" rIns="91425" bIns="91425" anchor="t" anchorCtr="0">
            <a:noAutofit/>
          </a:bodyPr>
          <a:lstStyle/>
          <a:p>
            <a:r>
              <a:rPr lang="en-US" sz="2000" b="1" dirty="0">
                <a:latin typeface="Times New Roman" pitchFamily="18" charset="0"/>
                <a:cs typeface="Times New Roman" pitchFamily="18" charset="0"/>
              </a:rPr>
              <a:t>Project Title:- </a:t>
            </a:r>
          </a:p>
          <a:p>
            <a:pPr marL="457159" indent="-457159">
              <a:buNone/>
            </a:pPr>
            <a:r>
              <a:rPr lang="en-US" sz="2000" dirty="0">
                <a:latin typeface="Times New Roman" pitchFamily="18" charset="0"/>
                <a:cs typeface="Times New Roman" pitchFamily="18" charset="0"/>
              </a:rPr>
              <a:t>	Kid’s Wear</a:t>
            </a:r>
          </a:p>
          <a:p>
            <a:pPr marL="457159" indent="-457159">
              <a:buFont typeface="Arial" panose="020B0604020202020204" pitchFamily="34" charset="0"/>
              <a:buChar char="•"/>
            </a:pPr>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Team Size And Role:- </a:t>
            </a:r>
          </a:p>
          <a:p>
            <a:pPr marL="457159" indent="-457159">
              <a:buNone/>
            </a:pPr>
            <a:r>
              <a:rPr lang="en-US" sz="2000" dirty="0">
                <a:latin typeface="Times New Roman" pitchFamily="18" charset="0"/>
                <a:cs typeface="Times New Roman" pitchFamily="18" charset="0"/>
              </a:rPr>
              <a:t>	Team Size:- Two.</a:t>
            </a:r>
          </a:p>
          <a:p>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Role:- </a:t>
            </a:r>
          </a:p>
          <a:p>
            <a:pPr marL="457159" indent="-457159">
              <a:buNone/>
            </a:pPr>
            <a:r>
              <a:rPr lang="en-US" sz="2000" dirty="0">
                <a:latin typeface="Times New Roman" pitchFamily="18" charset="0"/>
                <a:cs typeface="Times New Roman" pitchFamily="18" charset="0"/>
              </a:rPr>
              <a:t>	Requirement Gathering:- </a:t>
            </a:r>
            <a:r>
              <a:rPr lang="en-US" sz="2000" dirty="0" err="1">
                <a:latin typeface="Times New Roman" pitchFamily="18" charset="0"/>
                <a:cs typeface="Times New Roman" pitchFamily="18" charset="0"/>
              </a:rPr>
              <a:t>Abhishek</a:t>
            </a:r>
            <a:r>
              <a:rPr lang="en-US" sz="2000" dirty="0">
                <a:latin typeface="Times New Roman" pitchFamily="18" charset="0"/>
                <a:cs typeface="Times New Roman" pitchFamily="18" charset="0"/>
              </a:rPr>
              <a:t>, Deepak</a:t>
            </a:r>
          </a:p>
          <a:p>
            <a:pPr marL="457159" indent="-457159">
              <a:buNone/>
            </a:pPr>
            <a:r>
              <a:rPr lang="en-US" sz="2000" dirty="0">
                <a:latin typeface="Times New Roman" pitchFamily="18" charset="0"/>
                <a:cs typeface="Times New Roman" pitchFamily="18" charset="0"/>
              </a:rPr>
              <a:t>	Analysis:- </a:t>
            </a:r>
            <a:r>
              <a:rPr lang="en-US" sz="2000" dirty="0" err="1">
                <a:latin typeface="Times New Roman" pitchFamily="18" charset="0"/>
                <a:cs typeface="Times New Roman" pitchFamily="18" charset="0"/>
              </a:rPr>
              <a:t>Abhishek</a:t>
            </a:r>
            <a:r>
              <a:rPr lang="en-US" sz="2000" dirty="0">
                <a:latin typeface="Times New Roman" pitchFamily="18" charset="0"/>
                <a:cs typeface="Times New Roman" pitchFamily="18" charset="0"/>
              </a:rPr>
              <a:t>, Deepak </a:t>
            </a:r>
          </a:p>
          <a:p>
            <a:pPr marL="457159" indent="-457159">
              <a:buNone/>
            </a:pPr>
            <a:r>
              <a:rPr lang="en-US" sz="2000" dirty="0">
                <a:latin typeface="Times New Roman" pitchFamily="18" charset="0"/>
                <a:cs typeface="Times New Roman" pitchFamily="18" charset="0"/>
              </a:rPr>
              <a:t>	Logical Design:- </a:t>
            </a:r>
            <a:r>
              <a:rPr lang="en-US" sz="2000" dirty="0" err="1">
                <a:latin typeface="Times New Roman" pitchFamily="18" charset="0"/>
                <a:cs typeface="Times New Roman" pitchFamily="18" charset="0"/>
              </a:rPr>
              <a:t>Abhishek</a:t>
            </a:r>
            <a:r>
              <a:rPr lang="en-US" sz="2000" dirty="0">
                <a:latin typeface="Times New Roman" pitchFamily="18" charset="0"/>
                <a:cs typeface="Times New Roman" pitchFamily="18" charset="0"/>
              </a:rPr>
              <a:t>, Deepak</a:t>
            </a:r>
            <a:endParaRPr lang="en-US" sz="2000" b="1" dirty="0">
              <a:latin typeface="Times New Roman" pitchFamily="18" charset="0"/>
              <a:cs typeface="Times New Roman" pitchFamily="18" charset="0"/>
            </a:endParaRPr>
          </a:p>
        </p:txBody>
      </p:sp>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63" y="383250"/>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PROJECT  PROFILE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13-ContactUs.png"/>
          <p:cNvPicPr>
            <a:picLocks noChangeAspect="1"/>
          </p:cNvPicPr>
          <p:nvPr/>
        </p:nvPicPr>
        <p:blipFill>
          <a:blip r:embed="rId3"/>
          <a:stretch>
            <a:fillRect/>
          </a:stretch>
        </p:blipFill>
        <p:spPr>
          <a:xfrm>
            <a:off x="232619" y="1102330"/>
            <a:ext cx="8678762" cy="2938840"/>
          </a:xfrm>
          <a:prstGeom prst="rect">
            <a:avLst/>
          </a:prstGeom>
          <a:ln>
            <a:solidFill>
              <a:schemeClr val="tx1"/>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PROFILE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14-Profile.png"/>
          <p:cNvPicPr>
            <a:picLocks noChangeAspect="1"/>
          </p:cNvPicPr>
          <p:nvPr/>
        </p:nvPicPr>
        <p:blipFill>
          <a:blip r:embed="rId3"/>
          <a:stretch>
            <a:fillRect/>
          </a:stretch>
        </p:blipFill>
        <p:spPr>
          <a:xfrm>
            <a:off x="387350" y="543431"/>
            <a:ext cx="8369300" cy="4056638"/>
          </a:xfrm>
          <a:prstGeom prst="rect">
            <a:avLst/>
          </a:prstGeom>
          <a:ln>
            <a:solidFill>
              <a:schemeClr val="tx1"/>
            </a:solid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EDIT  PROFILE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15-EditProfile.png"/>
          <p:cNvPicPr>
            <a:picLocks noChangeAspect="1"/>
          </p:cNvPicPr>
          <p:nvPr/>
        </p:nvPicPr>
        <p:blipFill>
          <a:blip r:embed="rId3"/>
          <a:stretch>
            <a:fillRect/>
          </a:stretch>
        </p:blipFill>
        <p:spPr>
          <a:xfrm>
            <a:off x="349250" y="553048"/>
            <a:ext cx="8445500" cy="4037404"/>
          </a:xfrm>
          <a:prstGeom prst="rect">
            <a:avLst/>
          </a:prstGeom>
          <a:ln>
            <a:solidFill>
              <a:schemeClr val="tx1"/>
            </a:solid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4" name="Picture 3" descr="16-EditProfileSuccess.png"/>
          <p:cNvPicPr>
            <a:picLocks noChangeAspect="1"/>
          </p:cNvPicPr>
          <p:nvPr/>
        </p:nvPicPr>
        <p:blipFill>
          <a:blip r:embed="rId3"/>
          <a:stretch>
            <a:fillRect/>
          </a:stretch>
        </p:blipFill>
        <p:spPr>
          <a:xfrm>
            <a:off x="381000" y="661927"/>
            <a:ext cx="8382000" cy="3819646"/>
          </a:xfrm>
          <a:prstGeom prst="rect">
            <a:avLst/>
          </a:prstGeom>
          <a:ln>
            <a:solidFill>
              <a:schemeClr val="tx1"/>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ADMIN - LOGIN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17-AdminLogin.png"/>
          <p:cNvPicPr>
            <a:picLocks noChangeAspect="1"/>
          </p:cNvPicPr>
          <p:nvPr/>
        </p:nvPicPr>
        <p:blipFill>
          <a:blip r:embed="rId3"/>
          <a:stretch>
            <a:fillRect/>
          </a:stretch>
        </p:blipFill>
        <p:spPr>
          <a:xfrm>
            <a:off x="381000" y="694853"/>
            <a:ext cx="8382000" cy="3753794"/>
          </a:xfrm>
          <a:prstGeom prst="rect">
            <a:avLst/>
          </a:prstGeom>
          <a:ln>
            <a:solidFill>
              <a:schemeClr val="tx1"/>
            </a:solid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SHOW  USERS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18-ShowUsers.png"/>
          <p:cNvPicPr>
            <a:picLocks noChangeAspect="1"/>
          </p:cNvPicPr>
          <p:nvPr/>
        </p:nvPicPr>
        <p:blipFill>
          <a:blip r:embed="rId3"/>
          <a:stretch>
            <a:fillRect/>
          </a:stretch>
        </p:blipFill>
        <p:spPr>
          <a:xfrm>
            <a:off x="241300" y="980554"/>
            <a:ext cx="8661400" cy="3182391"/>
          </a:xfrm>
          <a:prstGeom prst="rect">
            <a:avLst/>
          </a:prstGeom>
          <a:ln>
            <a:solidFill>
              <a:schemeClr val="tx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42"/>
          <p:cNvSpPr txBox="1">
            <a:spLocks noGrp="1"/>
          </p:cNvSpPr>
          <p:nvPr>
            <p:ph type="body" idx="1"/>
          </p:nvPr>
        </p:nvSpPr>
        <p:spPr>
          <a:xfrm>
            <a:off x="685800" y="958725"/>
            <a:ext cx="7772400" cy="3839400"/>
          </a:xfrm>
          <a:prstGeom prst="rect">
            <a:avLst/>
          </a:prstGeom>
        </p:spPr>
        <p:txBody>
          <a:bodyPr spcFirstLastPara="1" wrap="square" lIns="91425" tIns="91425" rIns="91425" bIns="91425" anchor="t" anchorCtr="0">
            <a:noAutofit/>
          </a:bodyPr>
          <a:lstStyle/>
          <a:p>
            <a:r>
              <a:rPr lang="en-US" sz="2000" dirty="0">
                <a:latin typeface="Times New Roman" pitchFamily="18" charset="0"/>
                <a:cs typeface="Times New Roman" pitchFamily="18" charset="0"/>
              </a:rPr>
              <a:t>The aim of our project is to manage to all the details of shopping, internet, customers. The project is totally built at administrator is guaranteed the access. </a:t>
            </a:r>
          </a:p>
          <a:p>
            <a:pPr>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The purpose of the project is to built an application program to reduce the manual work for managing the shopping, internet, products. It tracks all the details about the bills and customers.</a:t>
            </a:r>
            <a:endParaRPr lang="en-US" sz="2000" b="1" dirty="0">
              <a:latin typeface="Times New Roman" pitchFamily="18" charset="0"/>
              <a:cs typeface="Times New Roman" pitchFamily="18" charset="0"/>
            </a:endParaRPr>
          </a:p>
        </p:txBody>
      </p:sp>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63" y="383250"/>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AIM  OF  PROJECT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ADD  PRODUCT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4" name="Picture 3" descr="19-AddProduct.png"/>
          <p:cNvPicPr>
            <a:picLocks noChangeAspect="1"/>
          </p:cNvPicPr>
          <p:nvPr/>
        </p:nvPicPr>
        <p:blipFill>
          <a:blip r:embed="rId3"/>
          <a:stretch>
            <a:fillRect/>
          </a:stretch>
        </p:blipFill>
        <p:spPr>
          <a:xfrm>
            <a:off x="317500" y="367756"/>
            <a:ext cx="8509000" cy="4407988"/>
          </a:xfrm>
          <a:prstGeom prst="rect">
            <a:avLst/>
          </a:prstGeom>
          <a:ln>
            <a:solidFill>
              <a:schemeClr val="tx1"/>
            </a:solid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SHOW  PRODUCT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4" name="Picture 3" descr="20-ShowProduct.png"/>
          <p:cNvPicPr>
            <a:picLocks noChangeAspect="1"/>
          </p:cNvPicPr>
          <p:nvPr/>
        </p:nvPicPr>
        <p:blipFill>
          <a:blip r:embed="rId3"/>
          <a:stretch>
            <a:fillRect/>
          </a:stretch>
        </p:blipFill>
        <p:spPr>
          <a:xfrm>
            <a:off x="412750" y="522040"/>
            <a:ext cx="8318500" cy="4099420"/>
          </a:xfrm>
          <a:prstGeom prst="rect">
            <a:avLst/>
          </a:prstGeom>
          <a:ln>
            <a:solidFill>
              <a:schemeClr val="tx1"/>
            </a:solid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ADD  CATEGORY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4" name="Picture 3" descr="21-AddCategory.png"/>
          <p:cNvPicPr>
            <a:picLocks noChangeAspect="1"/>
          </p:cNvPicPr>
          <p:nvPr/>
        </p:nvPicPr>
        <p:blipFill>
          <a:blip r:embed="rId3"/>
          <a:stretch>
            <a:fillRect/>
          </a:stretch>
        </p:blipFill>
        <p:spPr>
          <a:xfrm>
            <a:off x="374650" y="569021"/>
            <a:ext cx="8394700" cy="4005458"/>
          </a:xfrm>
          <a:prstGeom prst="rect">
            <a:avLst/>
          </a:prstGeom>
          <a:ln>
            <a:solidFill>
              <a:schemeClr val="tx1"/>
            </a:solid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5" name="Picture 4" descr="22-AddCategorySuccess.png"/>
          <p:cNvPicPr>
            <a:picLocks noChangeAspect="1"/>
          </p:cNvPicPr>
          <p:nvPr/>
        </p:nvPicPr>
        <p:blipFill>
          <a:blip r:embed="rId3"/>
          <a:stretch>
            <a:fillRect/>
          </a:stretch>
        </p:blipFill>
        <p:spPr>
          <a:xfrm>
            <a:off x="311150" y="457173"/>
            <a:ext cx="8521700" cy="4229154"/>
          </a:xfrm>
          <a:prstGeom prst="rect">
            <a:avLst/>
          </a:prstGeom>
          <a:ln>
            <a:solidFill>
              <a:schemeClr val="tx1"/>
            </a:solid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SHOW  ORDERS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4" name="Picture 3" descr="23-ShowOrder.png"/>
          <p:cNvPicPr>
            <a:picLocks noChangeAspect="1"/>
          </p:cNvPicPr>
          <p:nvPr/>
        </p:nvPicPr>
        <p:blipFill>
          <a:blip r:embed="rId3"/>
          <a:stretch>
            <a:fillRect/>
          </a:stretch>
        </p:blipFill>
        <p:spPr>
          <a:xfrm>
            <a:off x="425450" y="508448"/>
            <a:ext cx="8293100" cy="4126604"/>
          </a:xfrm>
          <a:prstGeom prst="rect">
            <a:avLst/>
          </a:prstGeom>
          <a:ln>
            <a:solidFill>
              <a:schemeClr val="tx1"/>
            </a:solid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42"/>
          <p:cNvSpPr txBox="1">
            <a:spLocks noGrp="1"/>
          </p:cNvSpPr>
          <p:nvPr>
            <p:ph type="body" idx="1"/>
          </p:nvPr>
        </p:nvSpPr>
        <p:spPr>
          <a:xfrm>
            <a:off x="685800" y="958725"/>
            <a:ext cx="7772400" cy="3839400"/>
          </a:xfrm>
          <a:prstGeom prst="rect">
            <a:avLst/>
          </a:prstGeom>
        </p:spPr>
        <p:txBody>
          <a:bodyPr spcFirstLastPara="1" wrap="square" lIns="91425" tIns="91425" rIns="91425" bIns="91425" anchor="t" anchorCtr="0">
            <a:noAutofit/>
          </a:bodyPr>
          <a:lstStyle/>
          <a:p>
            <a:pPr>
              <a:lnSpc>
                <a:spcPct val="90000"/>
              </a:lnSpc>
            </a:pPr>
            <a:r>
              <a:rPr lang="en-US" sz="2000" b="1" dirty="0">
                <a:latin typeface="Times New Roman" pitchFamily="18" charset="0"/>
                <a:cs typeface="Times New Roman" pitchFamily="18" charset="0"/>
              </a:rPr>
              <a:t>Internet Help:-</a:t>
            </a:r>
          </a:p>
          <a:p>
            <a:pPr>
              <a:lnSpc>
                <a:spcPct val="90000"/>
              </a:lnSpc>
              <a:buNone/>
            </a:pPr>
            <a:endParaRPr lang="en-US" sz="2000" b="1"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www.stackoverflow.com</a:t>
            </a:r>
          </a:p>
          <a:p>
            <a:pPr>
              <a:lnSpc>
                <a:spcPct val="90000"/>
              </a:lnSpc>
              <a:buNone/>
            </a:pPr>
            <a:r>
              <a:rPr lang="en-US" sz="2000" dirty="0">
                <a:latin typeface="Times New Roman" pitchFamily="18" charset="0"/>
                <a:cs typeface="Times New Roman" pitchFamily="18" charset="0"/>
              </a:rPr>
              <a:t>	www.youtube.com</a:t>
            </a:r>
            <a:endParaRPr lang="en-US" sz="2000" b="1" dirty="0">
              <a:latin typeface="Times New Roman" pitchFamily="18" charset="0"/>
              <a:cs typeface="Times New Roman" pitchFamily="18" charset="0"/>
            </a:endParaRPr>
          </a:p>
        </p:txBody>
      </p:sp>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63" y="383250"/>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BIBLIOGRAPHY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42"/>
          <p:cNvSpPr txBox="1">
            <a:spLocks noGrp="1"/>
          </p:cNvSpPr>
          <p:nvPr>
            <p:ph type="body" idx="1"/>
          </p:nvPr>
        </p:nvSpPr>
        <p:spPr>
          <a:xfrm>
            <a:off x="685800" y="958725"/>
            <a:ext cx="7772400" cy="3839400"/>
          </a:xfrm>
          <a:prstGeom prst="rect">
            <a:avLst/>
          </a:prstGeom>
        </p:spPr>
        <p:txBody>
          <a:bodyPr spcFirstLastPara="1" wrap="square" lIns="91425" tIns="91425" rIns="91425" bIns="91425" anchor="t" anchorCtr="0">
            <a:noAutofit/>
          </a:bodyPr>
          <a:lstStyle/>
          <a:p>
            <a:pPr lvl="0">
              <a:buFont typeface="Wingdings" pitchFamily="2" charset="2"/>
              <a:buChar char="v"/>
            </a:pPr>
            <a:r>
              <a:rPr lang="en-US" sz="1800" dirty="0">
                <a:latin typeface="Times New Roman" pitchFamily="18" charset="0"/>
                <a:cs typeface="Times New Roman" pitchFamily="18" charset="0"/>
              </a:rPr>
              <a:t>This is web based application.</a:t>
            </a:r>
          </a:p>
          <a:p>
            <a:pPr>
              <a:buFont typeface="Wingdings" pitchFamily="2" charset="2"/>
              <a:buChar char="v"/>
            </a:pPr>
            <a:r>
              <a:rPr lang="en-US" sz="1800" dirty="0">
                <a:latin typeface="Times New Roman" pitchFamily="18" charset="0"/>
                <a:cs typeface="Times New Roman" pitchFamily="18" charset="0"/>
              </a:rPr>
              <a:t>This application use to order online clothes for kids.</a:t>
            </a:r>
          </a:p>
          <a:p>
            <a:pPr>
              <a:buFont typeface="Wingdings" pitchFamily="2" charset="2"/>
              <a:buChar char="v"/>
            </a:pPr>
            <a:r>
              <a:rPr lang="en-US" sz="1800" dirty="0">
                <a:latin typeface="Times New Roman" pitchFamily="18" charset="0"/>
                <a:cs typeface="Times New Roman" pitchFamily="18" charset="0"/>
              </a:rPr>
              <a:t>Admin can view registered users.</a:t>
            </a:r>
          </a:p>
          <a:p>
            <a:pPr>
              <a:buFont typeface="Wingdings" pitchFamily="2" charset="2"/>
              <a:buChar char="v"/>
            </a:pPr>
            <a:r>
              <a:rPr lang="en-US" sz="1800" dirty="0">
                <a:latin typeface="Times New Roman" pitchFamily="18" charset="0"/>
                <a:cs typeface="Times New Roman" pitchFamily="18" charset="0"/>
              </a:rPr>
              <a:t>Admin add and remove a category from the site.</a:t>
            </a:r>
          </a:p>
          <a:p>
            <a:pPr>
              <a:buFont typeface="Wingdings" pitchFamily="2" charset="2"/>
              <a:buChar char="v"/>
            </a:pPr>
            <a:r>
              <a:rPr lang="en-US" sz="1800" dirty="0">
                <a:latin typeface="Times New Roman" pitchFamily="18" charset="0"/>
                <a:cs typeface="Times New Roman" pitchFamily="18" charset="0"/>
              </a:rPr>
              <a:t>Admin add, update and remove a product from the site.</a:t>
            </a:r>
          </a:p>
          <a:p>
            <a:pPr>
              <a:buFont typeface="Wingdings" pitchFamily="2" charset="2"/>
              <a:buChar char="v"/>
            </a:pPr>
            <a:r>
              <a:rPr lang="en-US" sz="1800" dirty="0">
                <a:latin typeface="Times New Roman" pitchFamily="18" charset="0"/>
                <a:cs typeface="Times New Roman" pitchFamily="18" charset="0"/>
              </a:rPr>
              <a:t>Admin can manage the received orders from the customers.</a:t>
            </a:r>
          </a:p>
          <a:p>
            <a:pPr>
              <a:buFont typeface="Wingdings" pitchFamily="2" charset="2"/>
              <a:buChar char="v"/>
            </a:pPr>
            <a:r>
              <a:rPr lang="en-US" sz="1800" dirty="0">
                <a:latin typeface="Times New Roman" pitchFamily="18" charset="0"/>
                <a:cs typeface="Times New Roman" pitchFamily="18" charset="0"/>
              </a:rPr>
              <a:t>User can see full products with description.</a:t>
            </a:r>
          </a:p>
          <a:p>
            <a:pPr>
              <a:buFont typeface="Wingdings" pitchFamily="2" charset="2"/>
              <a:buChar char="v"/>
            </a:pPr>
            <a:r>
              <a:rPr lang="en-US" sz="1800" dirty="0">
                <a:latin typeface="Times New Roman" pitchFamily="18" charset="0"/>
                <a:cs typeface="Times New Roman" pitchFamily="18" charset="0"/>
              </a:rPr>
              <a:t>User can add products into cart and remove product from the cart.</a:t>
            </a:r>
          </a:p>
          <a:p>
            <a:pPr>
              <a:buFont typeface="Wingdings" pitchFamily="2" charset="2"/>
              <a:buChar char="v"/>
            </a:pPr>
            <a:r>
              <a:rPr lang="en-US" sz="1800" dirty="0">
                <a:latin typeface="Times New Roman" pitchFamily="18" charset="0"/>
                <a:cs typeface="Times New Roman" pitchFamily="18" charset="0"/>
              </a:rPr>
              <a:t>User can place orders and see their orders from the site.</a:t>
            </a:r>
          </a:p>
          <a:p>
            <a:pPr>
              <a:buFont typeface="Wingdings" pitchFamily="2" charset="2"/>
              <a:buChar char="v"/>
            </a:pPr>
            <a:r>
              <a:rPr lang="en-US" sz="1800" dirty="0">
                <a:latin typeface="Times New Roman" pitchFamily="18" charset="0"/>
                <a:cs typeface="Times New Roman" pitchFamily="18" charset="0"/>
              </a:rPr>
              <a:t>User can Download Invoice Pdf after Placing Order.</a:t>
            </a:r>
          </a:p>
        </p:txBody>
      </p:sp>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63" y="383250"/>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SCOPE  OF  PROJECT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287050"/>
            <a:ext cx="7550700" cy="569400"/>
          </a:xfrm>
          <a:prstGeom prst="rect">
            <a:avLst/>
          </a:prstGeom>
        </p:spPr>
        <p:txBody>
          <a:bodyPr spcFirstLastPara="1" wrap="square" lIns="91425" tIns="91425" rIns="91425" bIns="91425" anchor="t" anchorCtr="0">
            <a:noAutofit/>
          </a:bodyPr>
          <a:lstStyle/>
          <a:p>
            <a:pPr marL="514350" indent="-514350"/>
            <a:r>
              <a:rPr lang="en-US" sz="3400" dirty="0">
                <a:solidFill>
                  <a:schemeClr val="lt2"/>
                </a:solidFill>
                <a:latin typeface="Times New Roman" pitchFamily="18" charset="0"/>
                <a:cs typeface="Times New Roman" pitchFamily="18" charset="0"/>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42"/>
          <p:cNvSpPr txBox="1">
            <a:spLocks noGrp="1"/>
          </p:cNvSpPr>
          <p:nvPr>
            <p:ph type="body" idx="1"/>
          </p:nvPr>
        </p:nvSpPr>
        <p:spPr>
          <a:xfrm>
            <a:off x="685800" y="958725"/>
            <a:ext cx="7772400" cy="3839400"/>
          </a:xfrm>
          <a:prstGeom prst="rect">
            <a:avLst/>
          </a:prstGeom>
        </p:spPr>
        <p:txBody>
          <a:bodyPr spcFirstLastPara="1" wrap="square" lIns="91425" tIns="91425" rIns="91425" bIns="91425" anchor="t" anchorCtr="0">
            <a:noAutofit/>
          </a:bodyPr>
          <a:lstStyle/>
          <a:p>
            <a:pPr>
              <a:lnSpc>
                <a:spcPct val="200000"/>
              </a:lnSpc>
            </a:pPr>
            <a:r>
              <a:rPr lang="en-US" sz="2000" b="1" dirty="0">
                <a:latin typeface="Times New Roman" pitchFamily="18" charset="0"/>
                <a:cs typeface="Times New Roman" pitchFamily="18" charset="0"/>
              </a:rPr>
              <a:t>Software Suggested/Required:-</a:t>
            </a:r>
          </a:p>
          <a:p>
            <a:pPr marL="571448" indent="-571448">
              <a:lnSpc>
                <a:spcPct val="200000"/>
              </a:lnSpc>
              <a:buFont typeface="+mj-lt"/>
              <a:buAutoNum type="romanUcPeriod"/>
            </a:pPr>
            <a:r>
              <a:rPr lang="en-US" sz="2000" b="1" dirty="0">
                <a:latin typeface="Times New Roman" pitchFamily="18" charset="0"/>
                <a:cs typeface="Times New Roman" pitchFamily="18" charset="0"/>
              </a:rPr>
              <a:t>Operating System :-</a:t>
            </a:r>
            <a:r>
              <a:rPr lang="en-US" sz="2000" dirty="0">
                <a:latin typeface="Times New Roman" pitchFamily="18" charset="0"/>
                <a:cs typeface="Times New Roman" pitchFamily="18" charset="0"/>
              </a:rPr>
              <a:t> Windows 10</a:t>
            </a:r>
          </a:p>
          <a:p>
            <a:pPr marL="571448" indent="-571448">
              <a:lnSpc>
                <a:spcPct val="200000"/>
              </a:lnSpc>
              <a:buFont typeface="+mj-lt"/>
              <a:buAutoNum type="romanUcPeriod"/>
            </a:pPr>
            <a:r>
              <a:rPr lang="en-US" sz="2000" b="1" dirty="0">
                <a:latin typeface="Times New Roman" pitchFamily="18" charset="0"/>
                <a:cs typeface="Times New Roman" pitchFamily="18" charset="0"/>
              </a:rPr>
              <a:t>Front End :-</a:t>
            </a:r>
            <a:r>
              <a:rPr lang="en-US" sz="2000" dirty="0">
                <a:latin typeface="Times New Roman" pitchFamily="18" charset="0"/>
                <a:cs typeface="Times New Roman" pitchFamily="18" charset="0"/>
              </a:rPr>
              <a:t> HTML, CSS, JAVASCRIPT</a:t>
            </a:r>
          </a:p>
          <a:p>
            <a:pPr marL="571448" indent="-571448">
              <a:lnSpc>
                <a:spcPct val="200000"/>
              </a:lnSpc>
              <a:buFont typeface="+mj-lt"/>
              <a:buAutoNum type="romanUcPeriod"/>
            </a:pPr>
            <a:r>
              <a:rPr lang="en-US" sz="2000" b="1" dirty="0">
                <a:latin typeface="Times New Roman" pitchFamily="18" charset="0"/>
                <a:cs typeface="Times New Roman" pitchFamily="18" charset="0"/>
              </a:rPr>
              <a:t>Back End :- </a:t>
            </a:r>
            <a:r>
              <a:rPr lang="en-US" sz="2000" dirty="0">
                <a:latin typeface="Times New Roman" pitchFamily="18" charset="0"/>
                <a:cs typeface="Times New Roman" pitchFamily="18" charset="0"/>
              </a:rPr>
              <a:t>ASP.net</a:t>
            </a:r>
          </a:p>
          <a:p>
            <a:pPr marL="571448" indent="-571448">
              <a:lnSpc>
                <a:spcPct val="200000"/>
              </a:lnSpc>
              <a:buFont typeface="+mj-lt"/>
              <a:buAutoNum type="romanUcPeriod"/>
            </a:pPr>
            <a:r>
              <a:rPr lang="en-US" sz="2000" b="1" dirty="0">
                <a:latin typeface="Times New Roman" pitchFamily="18" charset="0"/>
                <a:cs typeface="Times New Roman" pitchFamily="18" charset="0"/>
              </a:rPr>
              <a:t>Database :-</a:t>
            </a:r>
            <a:r>
              <a:rPr lang="en-US" sz="2000" dirty="0">
                <a:latin typeface="Times New Roman" pitchFamily="18" charset="0"/>
                <a:cs typeface="Times New Roman" pitchFamily="18" charset="0"/>
              </a:rPr>
              <a:t> SQL server 2012</a:t>
            </a:r>
          </a:p>
          <a:p>
            <a:pPr marL="571448" indent="-571448">
              <a:lnSpc>
                <a:spcPct val="200000"/>
              </a:lnSpc>
              <a:buFont typeface="+mj-lt"/>
              <a:buAutoNum type="romanUcPeriod"/>
            </a:pPr>
            <a:r>
              <a:rPr lang="en-US" sz="2000" b="1" dirty="0">
                <a:latin typeface="Times New Roman" pitchFamily="18" charset="0"/>
                <a:cs typeface="Times New Roman" pitchFamily="18" charset="0"/>
              </a:rPr>
              <a:t>Tools :- </a:t>
            </a:r>
            <a:r>
              <a:rPr lang="en-US" sz="2000" dirty="0">
                <a:latin typeface="Times New Roman" pitchFamily="18" charset="0"/>
                <a:cs typeface="Times New Roman" pitchFamily="18" charset="0"/>
              </a:rPr>
              <a:t>Visual Studio 2012</a:t>
            </a:r>
          </a:p>
        </p:txBody>
      </p:sp>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63" y="383250"/>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TOOLS  AND  TECHNOLOGY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REGISTRATION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pic>
        <p:nvPicPr>
          <p:cNvPr id="4" name="Picture 3" descr="Registration.png"/>
          <p:cNvPicPr>
            <a:picLocks noChangeAspect="1"/>
          </p:cNvPicPr>
          <p:nvPr/>
        </p:nvPicPr>
        <p:blipFill>
          <a:blip r:embed="rId3"/>
          <a:stretch>
            <a:fillRect/>
          </a:stretch>
        </p:blipFill>
        <p:spPr>
          <a:xfrm>
            <a:off x="337590" y="453416"/>
            <a:ext cx="8468820" cy="4236669"/>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2" name="Google Shape;3612;p42"/>
          <p:cNvSpPr/>
          <p:nvPr/>
        </p:nvSpPr>
        <p:spPr>
          <a:xfrm rot="-6299984" flipH="1">
            <a:off x="2821549" y="646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itchFamily="18" charset="0"/>
              <a:cs typeface="Times New Roman" pitchFamily="18" charset="0"/>
            </a:endParaRPr>
          </a:p>
        </p:txBody>
      </p:sp>
      <p:sp>
        <p:nvSpPr>
          <p:cNvPr id="3613" name="Google Shape;3613;p42"/>
          <p:cNvSpPr txBox="1">
            <a:spLocks noGrp="1"/>
          </p:cNvSpPr>
          <p:nvPr>
            <p:ph type="title"/>
          </p:nvPr>
        </p:nvSpPr>
        <p:spPr>
          <a:xfrm>
            <a:off x="796650" y="2159498"/>
            <a:ext cx="7550700" cy="569400"/>
          </a:xfrm>
          <a:prstGeom prst="rect">
            <a:avLst/>
          </a:prstGeom>
        </p:spPr>
        <p:txBody>
          <a:bodyPr spcFirstLastPara="1" wrap="square" lIns="91425" tIns="91425" rIns="91425" bIns="91425" anchor="t" anchorCtr="0">
            <a:noAutofit/>
          </a:bodyPr>
          <a:lstStyle/>
          <a:p>
            <a:pPr marL="514350" indent="-514350"/>
            <a:r>
              <a:rPr lang="en-US" dirty="0">
                <a:solidFill>
                  <a:schemeClr val="lt2"/>
                </a:solidFill>
                <a:latin typeface="Times New Roman" pitchFamily="18" charset="0"/>
                <a:cs typeface="Times New Roman" pitchFamily="18" charset="0"/>
              </a:rPr>
              <a:t>USER - LOGIN</a:t>
            </a:r>
          </a:p>
        </p:txBody>
      </p:sp>
    </p:spTree>
  </p:cSld>
  <p:clrMapOvr>
    <a:masterClrMapping/>
  </p:clrMapOvr>
</p:sld>
</file>

<file path=ppt/theme/theme1.xml><?xml version="1.0" encoding="utf-8"?>
<a:theme xmlns:a="http://schemas.openxmlformats.org/drawingml/2006/main" name=" Product Requirement Theme for Business by Slidesgo">
  <a:themeElements>
    <a:clrScheme name="Simple Light">
      <a:dk1>
        <a:srgbClr val="0E2A47"/>
      </a:dk1>
      <a:lt1>
        <a:srgbClr val="FFFFFF"/>
      </a:lt1>
      <a:dk2>
        <a:srgbClr val="0E2A47"/>
      </a:dk2>
      <a:lt2>
        <a:srgbClr val="1273EB"/>
      </a:lt2>
      <a:accent1>
        <a:srgbClr val="4949E7"/>
      </a:accent1>
      <a:accent2>
        <a:srgbClr val="4AD295"/>
      </a:accent2>
      <a:accent3>
        <a:srgbClr val="FB5252"/>
      </a:accent3>
      <a:accent4>
        <a:srgbClr val="FFD966"/>
      </a:accent4>
      <a:accent5>
        <a:srgbClr val="4949E7"/>
      </a:accent5>
      <a:accent6>
        <a:srgbClr val="F89C19"/>
      </a:accent6>
      <a:hlink>
        <a:srgbClr val="0E2A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333</Words>
  <Application>Microsoft Office PowerPoint</Application>
  <PresentationFormat>On-screen Show (16:9)</PresentationFormat>
  <Paragraphs>71</Paragraphs>
  <Slides>50</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Montserrat</vt:lpstr>
      <vt:lpstr>Times New Roman</vt:lpstr>
      <vt:lpstr>Wingdings</vt:lpstr>
      <vt:lpstr> Product Requirement Theme for Business by Slidesgo</vt:lpstr>
      <vt:lpstr>Kid’s Wear</vt:lpstr>
      <vt:lpstr>GROUP  MEMBERS</vt:lpstr>
      <vt:lpstr>PROJECT  PROFILE</vt:lpstr>
      <vt:lpstr>AIM  OF  PROJECT </vt:lpstr>
      <vt:lpstr>SCOPE  OF  PROJECT </vt:lpstr>
      <vt:lpstr>TOOLS  AND  TECHNOLOGY</vt:lpstr>
      <vt:lpstr>REGISTRATION </vt:lpstr>
      <vt:lpstr>PowerPoint Presentation</vt:lpstr>
      <vt:lpstr>USER - LOGIN</vt:lpstr>
      <vt:lpstr>PowerPoint Presentation</vt:lpstr>
      <vt:lpstr>HOMEPAGE</vt:lpstr>
      <vt:lpstr>PowerPoint Presentation</vt:lpstr>
      <vt:lpstr>PowerPoint Presentation</vt:lpstr>
      <vt:lpstr>CATEGORY</vt:lpstr>
      <vt:lpstr>PowerPoint Presentation</vt:lpstr>
      <vt:lpstr>PRODUCTS</vt:lpstr>
      <vt:lpstr>PowerPoint Presentation</vt:lpstr>
      <vt:lpstr>ADD  TO  CART</vt:lpstr>
      <vt:lpstr>PowerPoint Presentation</vt:lpstr>
      <vt:lpstr>PowerPoint Presentation</vt:lpstr>
      <vt:lpstr>MY CART (VIEW CART)</vt:lpstr>
      <vt:lpstr>PowerPoint Presentation</vt:lpstr>
      <vt:lpstr>PLACE ORDER</vt:lpstr>
      <vt:lpstr>PowerPoint Presentation</vt:lpstr>
      <vt:lpstr>MY ORDER (VIEW ORDER)</vt:lpstr>
      <vt:lpstr>PowerPoint Presentation</vt:lpstr>
      <vt:lpstr>ABOUT  US</vt:lpstr>
      <vt:lpstr>PowerPoint Presentation</vt:lpstr>
      <vt:lpstr>CONTACT  US</vt:lpstr>
      <vt:lpstr>PowerPoint Presentation</vt:lpstr>
      <vt:lpstr>PROFILE</vt:lpstr>
      <vt:lpstr>PowerPoint Presentation</vt:lpstr>
      <vt:lpstr>EDIT  PROFILE</vt:lpstr>
      <vt:lpstr>PowerPoint Presentation</vt:lpstr>
      <vt:lpstr>PowerPoint Presentation</vt:lpstr>
      <vt:lpstr>ADMIN - LOGIN</vt:lpstr>
      <vt:lpstr>PowerPoint Presentation</vt:lpstr>
      <vt:lpstr>SHOW  USERS</vt:lpstr>
      <vt:lpstr>PowerPoint Presentation</vt:lpstr>
      <vt:lpstr>ADD  PRODUCT</vt:lpstr>
      <vt:lpstr>PowerPoint Presentation</vt:lpstr>
      <vt:lpstr>SHOW  PRODUCT</vt:lpstr>
      <vt:lpstr>PowerPoint Presentation</vt:lpstr>
      <vt:lpstr>ADD  CATEGORY</vt:lpstr>
      <vt:lpstr>PowerPoint Presentation</vt:lpstr>
      <vt:lpstr>PowerPoint Presentation</vt:lpstr>
      <vt:lpstr>SHOW  ORDERS</vt:lpstr>
      <vt:lpstr>PowerPoint Presentation</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150,000</dc:title>
  <cp:lastModifiedBy>zakhariyabhi2509@outlook.com</cp:lastModifiedBy>
  <cp:revision>35</cp:revision>
  <dcterms:modified xsi:type="dcterms:W3CDTF">2023-06-22T05:55:09Z</dcterms:modified>
</cp:coreProperties>
</file>